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6"/>
  </p:notesMasterIdLst>
  <p:sldIdLst>
    <p:sldId id="969" r:id="rId3"/>
    <p:sldId id="1129" r:id="rId4"/>
    <p:sldId id="1168" r:id="rId5"/>
    <p:sldId id="1137" r:id="rId6"/>
    <p:sldId id="1149" r:id="rId7"/>
    <p:sldId id="1186" r:id="rId8"/>
    <p:sldId id="1176" r:id="rId9"/>
    <p:sldId id="1191" r:id="rId10"/>
    <p:sldId id="1162" r:id="rId11"/>
    <p:sldId id="1190" r:id="rId12"/>
    <p:sldId id="1192" r:id="rId13"/>
    <p:sldId id="1177" r:id="rId14"/>
    <p:sldId id="1185" r:id="rId15"/>
    <p:sldId id="1198" r:id="rId16"/>
    <p:sldId id="1193" r:id="rId17"/>
    <p:sldId id="1196" r:id="rId18"/>
    <p:sldId id="1189" r:id="rId19"/>
    <p:sldId id="1173" r:id="rId20"/>
    <p:sldId id="1195" r:id="rId21"/>
    <p:sldId id="1194" r:id="rId22"/>
    <p:sldId id="1197" r:id="rId23"/>
    <p:sldId id="1175" r:id="rId24"/>
    <p:sldId id="114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348E85-82DC-415A-A5D9-E6F3C62F69A2}" v="22" dt="2021-10-06T22:07:14.0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102" autoAdjust="0"/>
    <p:restoredTop sz="94660"/>
  </p:normalViewPr>
  <p:slideViewPr>
    <p:cSldViewPr snapToGrid="0">
      <p:cViewPr varScale="1">
        <p:scale>
          <a:sx n="74" d="100"/>
          <a:sy n="74" d="100"/>
        </p:scale>
        <p:origin x="130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D1FF847-E7F3-4A7C-8498-4D51535F5019}"/>
    <pc:docChg chg="undo redo custSel addSld delSld modSld">
      <pc:chgData name="Chunping Xu" userId="a5962ba47313b1f5" providerId="LiveId" clId="{0D1FF847-E7F3-4A7C-8498-4D51535F5019}" dt="2021-09-18T04:06:00.510" v="496" actId="20577"/>
      <pc:docMkLst>
        <pc:docMk/>
      </pc:docMkLst>
      <pc:sldChg chg="modSp mod">
        <pc:chgData name="Chunping Xu" userId="a5962ba47313b1f5" providerId="LiveId" clId="{0D1FF847-E7F3-4A7C-8498-4D51535F5019}" dt="2021-09-17T23:59:37.480" v="1" actId="20577"/>
        <pc:sldMkLst>
          <pc:docMk/>
          <pc:sldMk cId="3941184548" sldId="969"/>
        </pc:sldMkLst>
        <pc:spChg chg="mod">
          <ac:chgData name="Chunping Xu" userId="a5962ba47313b1f5" providerId="LiveId" clId="{0D1FF847-E7F3-4A7C-8498-4D51535F5019}" dt="2021-09-17T23:59:37.480" v="1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D1FF847-E7F3-4A7C-8498-4D51535F5019}" dt="2021-09-18T02:38:35.411" v="169" actId="255"/>
        <pc:sldMkLst>
          <pc:docMk/>
          <pc:sldMk cId="1669733650" sldId="1128"/>
        </pc:sldMkLst>
        <pc:spChg chg="mod">
          <ac:chgData name="Chunping Xu" userId="a5962ba47313b1f5" providerId="LiveId" clId="{0D1FF847-E7F3-4A7C-8498-4D51535F5019}" dt="2021-09-18T02:38:35.411" v="169" actId="255"/>
          <ac:spMkLst>
            <pc:docMk/>
            <pc:sldMk cId="1669733650" sldId="1128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0D1FF847-E7F3-4A7C-8498-4D51535F5019}" dt="2021-09-18T02:45:09.435" v="438" actId="20577"/>
        <pc:sldMkLst>
          <pc:docMk/>
          <pc:sldMk cId="1895255404" sldId="1130"/>
        </pc:sldMkLst>
        <pc:spChg chg="mod">
          <ac:chgData name="Chunping Xu" userId="a5962ba47313b1f5" providerId="LiveId" clId="{0D1FF847-E7F3-4A7C-8498-4D51535F5019}" dt="2021-09-18T02:45:09.435" v="438" actId="20577"/>
          <ac:spMkLst>
            <pc:docMk/>
            <pc:sldMk cId="1895255404" sldId="113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D1FF847-E7F3-4A7C-8498-4D51535F5019}" dt="2021-09-18T02:50:02.099" v="485"/>
        <pc:sldMkLst>
          <pc:docMk/>
          <pc:sldMk cId="1757391362" sldId="1131"/>
        </pc:sldMkLst>
        <pc:spChg chg="mod">
          <ac:chgData name="Chunping Xu" userId="a5962ba47313b1f5" providerId="LiveId" clId="{0D1FF847-E7F3-4A7C-8498-4D51535F5019}" dt="2021-09-18T02:50:02.099" v="485"/>
          <ac:spMkLst>
            <pc:docMk/>
            <pc:sldMk cId="1757391362" sldId="1131"/>
            <ac:spMk id="160782" creationId="{BDFD54D5-728E-4DE0-B8CD-BB0D37C84E5C}"/>
          </ac:spMkLst>
        </pc:spChg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1994419938" sldId="1132"/>
        </pc:sldMkLst>
      </pc:sldChg>
      <pc:sldChg chg="modSp mod">
        <pc:chgData name="Chunping Xu" userId="a5962ba47313b1f5" providerId="LiveId" clId="{0D1FF847-E7F3-4A7C-8498-4D51535F5019}" dt="2021-09-18T04:05:35.445" v="488" actId="20577"/>
        <pc:sldMkLst>
          <pc:docMk/>
          <pc:sldMk cId="743969455" sldId="1137"/>
        </pc:sldMkLst>
        <pc:spChg chg="mod">
          <ac:chgData name="Chunping Xu" userId="a5962ba47313b1f5" providerId="LiveId" clId="{0D1FF847-E7F3-4A7C-8498-4D51535F5019}" dt="2021-09-18T04:05:35.445" v="488" actId="20577"/>
          <ac:spMkLst>
            <pc:docMk/>
            <pc:sldMk cId="743969455" sldId="1137"/>
            <ac:spMk id="160782" creationId="{BDFD54D5-728E-4DE0-B8CD-BB0D37C84E5C}"/>
          </ac:spMkLst>
        </pc:spChg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254918424" sldId="1140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802548021" sldId="1141"/>
        </pc:sldMkLst>
      </pc:sldChg>
      <pc:sldChg chg="del">
        <pc:chgData name="Chunping Xu" userId="a5962ba47313b1f5" providerId="LiveId" clId="{0D1FF847-E7F3-4A7C-8498-4D51535F5019}" dt="2021-09-18T02:39:16.690" v="171" actId="47"/>
        <pc:sldMkLst>
          <pc:docMk/>
          <pc:sldMk cId="4031189643" sldId="1143"/>
        </pc:sldMkLst>
      </pc:sldChg>
      <pc:sldChg chg="modSp mod">
        <pc:chgData name="Chunping Xu" userId="a5962ba47313b1f5" providerId="LiveId" clId="{0D1FF847-E7F3-4A7C-8498-4D51535F5019}" dt="2021-09-18T02:39:24.270" v="175" actId="20577"/>
        <pc:sldMkLst>
          <pc:docMk/>
          <pc:sldMk cId="713607389" sldId="1144"/>
        </pc:sldMkLst>
        <pc:spChg chg="mod">
          <ac:chgData name="Chunping Xu" userId="a5962ba47313b1f5" providerId="LiveId" clId="{0D1FF847-E7F3-4A7C-8498-4D51535F5019}" dt="2021-09-18T02:39:24.270" v="175" actId="20577"/>
          <ac:spMkLst>
            <pc:docMk/>
            <pc:sldMk cId="713607389" sldId="1144"/>
            <ac:spMk id="160782" creationId="{BDFD54D5-728E-4DE0-B8CD-BB0D37C84E5C}"/>
          </ac:spMkLst>
        </pc:spChg>
      </pc:sldChg>
      <pc:sldChg chg="del">
        <pc:chgData name="Chunping Xu" userId="a5962ba47313b1f5" providerId="LiveId" clId="{0D1FF847-E7F3-4A7C-8498-4D51535F5019}" dt="2021-09-18T02:48:43.577" v="471" actId="47"/>
        <pc:sldMkLst>
          <pc:docMk/>
          <pc:sldMk cId="3785438730" sldId="1145"/>
        </pc:sldMkLst>
      </pc:sldChg>
      <pc:sldChg chg="modSp mod">
        <pc:chgData name="Chunping Xu" userId="a5962ba47313b1f5" providerId="LiveId" clId="{0D1FF847-E7F3-4A7C-8498-4D51535F5019}" dt="2021-09-18T02:35:22.414" v="130" actId="20577"/>
        <pc:sldMkLst>
          <pc:docMk/>
          <pc:sldMk cId="142209381" sldId="1146"/>
        </pc:sldMkLst>
        <pc:spChg chg="mod">
          <ac:chgData name="Chunping Xu" userId="a5962ba47313b1f5" providerId="LiveId" clId="{0D1FF847-E7F3-4A7C-8498-4D51535F5019}" dt="2021-09-18T02:35:22.414" v="130" actId="20577"/>
          <ac:spMkLst>
            <pc:docMk/>
            <pc:sldMk cId="142209381" sldId="114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D1FF847-E7F3-4A7C-8498-4D51535F5019}" dt="2021-09-18T02:46:42.833" v="445"/>
        <pc:sldMkLst>
          <pc:docMk/>
          <pc:sldMk cId="2206473954" sldId="1147"/>
        </pc:sldMkLst>
        <pc:spChg chg="mod">
          <ac:chgData name="Chunping Xu" userId="a5962ba47313b1f5" providerId="LiveId" clId="{0D1FF847-E7F3-4A7C-8498-4D51535F5019}" dt="2021-09-18T02:46:42.833" v="445"/>
          <ac:spMkLst>
            <pc:docMk/>
            <pc:sldMk cId="2206473954" sldId="1147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0D1FF847-E7F3-4A7C-8498-4D51535F5019}" dt="2021-09-18T02:47:24.951" v="456"/>
        <pc:sldMkLst>
          <pc:docMk/>
          <pc:sldMk cId="795952367" sldId="1148"/>
        </pc:sldMkLst>
        <pc:spChg chg="mod">
          <ac:chgData name="Chunping Xu" userId="a5962ba47313b1f5" providerId="LiveId" clId="{0D1FF847-E7F3-4A7C-8498-4D51535F5019}" dt="2021-09-18T02:47:24.951" v="456"/>
          <ac:spMkLst>
            <pc:docMk/>
            <pc:sldMk cId="795952367" sldId="114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D1FF847-E7F3-4A7C-8498-4D51535F5019}" dt="2021-09-18T04:05:40.546" v="490" actId="20577"/>
        <pc:sldMkLst>
          <pc:docMk/>
          <pc:sldMk cId="220205321" sldId="1149"/>
        </pc:sldMkLst>
        <pc:spChg chg="mod">
          <ac:chgData name="Chunping Xu" userId="a5962ba47313b1f5" providerId="LiveId" clId="{0D1FF847-E7F3-4A7C-8498-4D51535F5019}" dt="2021-09-18T04:05:40.546" v="490" actId="20577"/>
          <ac:spMkLst>
            <pc:docMk/>
            <pc:sldMk cId="220205321" sldId="114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D1FF847-E7F3-4A7C-8498-4D51535F5019}" dt="2021-09-18T02:49:07.266" v="476" actId="255"/>
        <pc:sldMkLst>
          <pc:docMk/>
          <pc:sldMk cId="3870933344" sldId="1150"/>
        </pc:sldMkLst>
        <pc:spChg chg="mod">
          <ac:chgData name="Chunping Xu" userId="a5962ba47313b1f5" providerId="LiveId" clId="{0D1FF847-E7F3-4A7C-8498-4D51535F5019}" dt="2021-09-18T02:49:07.266" v="476" actId="255"/>
          <ac:spMkLst>
            <pc:docMk/>
            <pc:sldMk cId="3870933344" sldId="1150"/>
            <ac:spMk id="160782" creationId="{BDFD54D5-728E-4DE0-B8CD-BB0D37C84E5C}"/>
          </ac:spMkLst>
        </pc:spChg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504102757" sldId="1151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352547497" sldId="1152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2072198546" sldId="1153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155674480" sldId="1154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490040357" sldId="1155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622664590" sldId="1156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789726674" sldId="1157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765446643" sldId="1158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2446368935" sldId="1159"/>
        </pc:sldMkLst>
      </pc:sldChg>
      <pc:sldChg chg="del">
        <pc:chgData name="Chunping Xu" userId="a5962ba47313b1f5" providerId="LiveId" clId="{0D1FF847-E7F3-4A7C-8498-4D51535F5019}" dt="2021-09-18T02:50:12.033" v="486" actId="47"/>
        <pc:sldMkLst>
          <pc:docMk/>
          <pc:sldMk cId="3434293450" sldId="1160"/>
        </pc:sldMkLst>
      </pc:sldChg>
      <pc:sldChg chg="modSp add mod">
        <pc:chgData name="Chunping Xu" userId="a5962ba47313b1f5" providerId="LiveId" clId="{0D1FF847-E7F3-4A7C-8498-4D51535F5019}" dt="2021-09-18T02:44:04.860" v="428" actId="20577"/>
        <pc:sldMkLst>
          <pc:docMk/>
          <pc:sldMk cId="2270104411" sldId="1161"/>
        </pc:sldMkLst>
        <pc:spChg chg="mod">
          <ac:chgData name="Chunping Xu" userId="a5962ba47313b1f5" providerId="LiveId" clId="{0D1FF847-E7F3-4A7C-8498-4D51535F5019}" dt="2021-09-18T02:44:04.860" v="428" actId="20577"/>
          <ac:spMkLst>
            <pc:docMk/>
            <pc:sldMk cId="2270104411" sldId="116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4:05:47.359" v="492" actId="20577"/>
        <pc:sldMkLst>
          <pc:docMk/>
          <pc:sldMk cId="2047410309" sldId="1162"/>
        </pc:sldMkLst>
        <pc:spChg chg="mod">
          <ac:chgData name="Chunping Xu" userId="a5962ba47313b1f5" providerId="LiveId" clId="{0D1FF847-E7F3-4A7C-8498-4D51535F5019}" dt="2021-09-18T04:05:47.359" v="492" actId="20577"/>
          <ac:spMkLst>
            <pc:docMk/>
            <pc:sldMk cId="2047410309" sldId="116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4:05:53.187" v="494" actId="20577"/>
        <pc:sldMkLst>
          <pc:docMk/>
          <pc:sldMk cId="2880805246" sldId="1163"/>
        </pc:sldMkLst>
        <pc:spChg chg="mod">
          <ac:chgData name="Chunping Xu" userId="a5962ba47313b1f5" providerId="LiveId" clId="{0D1FF847-E7F3-4A7C-8498-4D51535F5019}" dt="2021-09-18T04:05:53.187" v="494" actId="20577"/>
          <ac:spMkLst>
            <pc:docMk/>
            <pc:sldMk cId="2880805246" sldId="116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4:06:00.510" v="496" actId="20577"/>
        <pc:sldMkLst>
          <pc:docMk/>
          <pc:sldMk cId="1977020261" sldId="1164"/>
        </pc:sldMkLst>
        <pc:spChg chg="mod">
          <ac:chgData name="Chunping Xu" userId="a5962ba47313b1f5" providerId="LiveId" clId="{0D1FF847-E7F3-4A7C-8498-4D51535F5019}" dt="2021-09-18T04:06:00.510" v="496" actId="20577"/>
          <ac:spMkLst>
            <pc:docMk/>
            <pc:sldMk cId="1977020261" sldId="116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2:48:40.916" v="470"/>
        <pc:sldMkLst>
          <pc:docMk/>
          <pc:sldMk cId="77808392" sldId="1165"/>
        </pc:sldMkLst>
        <pc:spChg chg="mod">
          <ac:chgData name="Chunping Xu" userId="a5962ba47313b1f5" providerId="LiveId" clId="{0D1FF847-E7F3-4A7C-8498-4D51535F5019}" dt="2021-09-18T02:48:40.916" v="470"/>
          <ac:spMkLst>
            <pc:docMk/>
            <pc:sldMk cId="77808392" sldId="116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2:48:08.860" v="463"/>
        <pc:sldMkLst>
          <pc:docMk/>
          <pc:sldMk cId="1799520470" sldId="1166"/>
        </pc:sldMkLst>
        <pc:spChg chg="mod">
          <ac:chgData name="Chunping Xu" userId="a5962ba47313b1f5" providerId="LiveId" clId="{0D1FF847-E7F3-4A7C-8498-4D51535F5019}" dt="2021-09-18T02:48:08.860" v="463"/>
          <ac:spMkLst>
            <pc:docMk/>
            <pc:sldMk cId="1799520470" sldId="116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D1FF847-E7F3-4A7C-8498-4D51535F5019}" dt="2021-09-18T02:49:44.927" v="482"/>
        <pc:sldMkLst>
          <pc:docMk/>
          <pc:sldMk cId="4282569537" sldId="1167"/>
        </pc:sldMkLst>
        <pc:spChg chg="mod">
          <ac:chgData name="Chunping Xu" userId="a5962ba47313b1f5" providerId="LiveId" clId="{0D1FF847-E7F3-4A7C-8498-4D51535F5019}" dt="2021-09-18T02:49:44.927" v="482"/>
          <ac:spMkLst>
            <pc:docMk/>
            <pc:sldMk cId="4282569537" sldId="1167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06186782-E53C-43A6-9145-A31087D5DD92}"/>
    <pc:docChg chg="undo redo custSel addSld delSld modSld sldOrd">
      <pc:chgData name="Chunping Xu" userId="a5962ba47313b1f5" providerId="LiveId" clId="{06186782-E53C-43A6-9145-A31087D5DD92}" dt="2021-09-08T22:29:12.520" v="1188" actId="20577"/>
      <pc:docMkLst>
        <pc:docMk/>
      </pc:docMkLst>
      <pc:sldChg chg="modSp add del mod">
        <pc:chgData name="Chunping Xu" userId="a5962ba47313b1f5" providerId="LiveId" clId="{06186782-E53C-43A6-9145-A31087D5DD92}" dt="2021-09-08T22:21:41.667" v="1160" actId="47"/>
        <pc:sldMkLst>
          <pc:docMk/>
          <pc:sldMk cId="2306806390" sldId="845"/>
        </pc:sldMkLst>
        <pc:spChg chg="mod">
          <ac:chgData name="Chunping Xu" userId="a5962ba47313b1f5" providerId="LiveId" clId="{06186782-E53C-43A6-9145-A31087D5DD92}" dt="2021-09-03T21:14:52.902" v="1046" actId="20578"/>
          <ac:spMkLst>
            <pc:docMk/>
            <pc:sldMk cId="2306806390" sldId="845"/>
            <ac:spMk id="3" creationId="{00000000-0000-0000-0000-000000000000}"/>
          </ac:spMkLst>
        </pc:spChg>
      </pc:sldChg>
      <pc:sldChg chg="addSp delSp modSp mod setBg">
        <pc:chgData name="Chunping Xu" userId="a5962ba47313b1f5" providerId="LiveId" clId="{06186782-E53C-43A6-9145-A31087D5DD92}" dt="2021-09-08T22:21:03.542" v="1157" actId="20577"/>
        <pc:sldMkLst>
          <pc:docMk/>
          <pc:sldMk cId="3941184548" sldId="969"/>
        </pc:sldMkLst>
        <pc:spChg chg="add del">
          <ac:chgData name="Chunping Xu" userId="a5962ba47313b1f5" providerId="LiveId" clId="{06186782-E53C-43A6-9145-A31087D5DD92}" dt="2021-09-02T17:55:52.382" v="2" actId="26606"/>
          <ac:spMkLst>
            <pc:docMk/>
            <pc:sldMk cId="3941184548" sldId="969"/>
            <ac:spMk id="126" creationId="{DAB482FD-C684-4DAA-AC4C-1739F51A98A0}"/>
          </ac:spMkLst>
        </pc:spChg>
        <pc:spChg chg="mod">
          <ac:chgData name="Chunping Xu" userId="a5962ba47313b1f5" providerId="LiveId" clId="{06186782-E53C-43A6-9145-A31087D5DD92}" dt="2021-09-08T22:21:03.542" v="1157" actId="20577"/>
          <ac:spMkLst>
            <pc:docMk/>
            <pc:sldMk cId="3941184548" sldId="969"/>
            <ac:spMk id="441" creationId="{00000000-0000-0000-0000-000000000000}"/>
          </ac:spMkLst>
        </pc:spChg>
        <pc:spChg chg="add del">
          <ac:chgData name="Chunping Xu" userId="a5962ba47313b1f5" providerId="LiveId" clId="{06186782-E53C-43A6-9145-A31087D5DD92}" dt="2021-09-02T17:55:56.655" v="4" actId="26606"/>
          <ac:spMkLst>
            <pc:docMk/>
            <pc:sldMk cId="3941184548" sldId="969"/>
            <ac:spMk id="443" creationId="{F7471772-E57F-4CD9-9241-D264A2F782EC}"/>
          </ac:spMkLst>
        </pc:spChg>
        <pc:cxnChg chg="add del">
          <ac:chgData name="Chunping Xu" userId="a5962ba47313b1f5" providerId="LiveId" clId="{06186782-E53C-43A6-9145-A31087D5DD92}" dt="2021-09-02T17:55:52.382" v="2" actId="26606"/>
          <ac:cxnSpMkLst>
            <pc:docMk/>
            <pc:sldMk cId="3941184548" sldId="969"/>
            <ac:cxnSpMk id="128" creationId="{2DAA738B-EDF5-4694-B25A-3488245BC87C}"/>
          </ac:cxnSpMkLst>
        </pc:cxnChg>
        <pc:cxnChg chg="add del">
          <ac:chgData name="Chunping Xu" userId="a5962ba47313b1f5" providerId="LiveId" clId="{06186782-E53C-43A6-9145-A31087D5DD92}" dt="2021-09-02T17:55:56.655" v="4" actId="26606"/>
          <ac:cxnSpMkLst>
            <pc:docMk/>
            <pc:sldMk cId="3941184548" sldId="969"/>
            <ac:cxnSpMk id="444" creationId="{31CC7E9E-3FF6-4189-9B36-995A779F3C5A}"/>
          </ac:cxnSpMkLst>
        </pc:cxnChg>
      </pc:sldChg>
      <pc:sldChg chg="del">
        <pc:chgData name="Chunping Xu" userId="a5962ba47313b1f5" providerId="LiveId" clId="{06186782-E53C-43A6-9145-A31087D5DD92}" dt="2021-09-03T18:55:03.303" v="880" actId="47"/>
        <pc:sldMkLst>
          <pc:docMk/>
          <pc:sldMk cId="353901946" sldId="1056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3860881813" sldId="1080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1366031471" sldId="1096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1283365752" sldId="1098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3547631624" sldId="1099"/>
        </pc:sldMkLst>
      </pc:sldChg>
      <pc:sldChg chg="modSp del mod">
        <pc:chgData name="Chunping Xu" userId="a5962ba47313b1f5" providerId="LiveId" clId="{06186782-E53C-43A6-9145-A31087D5DD92}" dt="2021-09-08T22:21:58.408" v="1161" actId="47"/>
        <pc:sldMkLst>
          <pc:docMk/>
          <pc:sldMk cId="829457335" sldId="1105"/>
        </pc:sldMkLst>
        <pc:spChg chg="mod">
          <ac:chgData name="Chunping Xu" userId="a5962ba47313b1f5" providerId="LiveId" clId="{06186782-E53C-43A6-9145-A31087D5DD92}" dt="2021-09-03T18:57:20.817" v="884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del mod">
        <pc:chgData name="Chunping Xu" userId="a5962ba47313b1f5" providerId="LiveId" clId="{06186782-E53C-43A6-9145-A31087D5DD92}" dt="2021-09-08T22:21:58.408" v="1161" actId="47"/>
        <pc:sldMkLst>
          <pc:docMk/>
          <pc:sldMk cId="2525696250" sldId="1106"/>
        </pc:sldMkLst>
        <pc:spChg chg="mod">
          <ac:chgData name="Chunping Xu" userId="a5962ba47313b1f5" providerId="LiveId" clId="{06186782-E53C-43A6-9145-A31087D5DD92}" dt="2021-09-03T18:58:26.603" v="887"/>
          <ac:spMkLst>
            <pc:docMk/>
            <pc:sldMk cId="2525696250" sldId="1106"/>
            <ac:spMk id="160782" creationId="{BDFD54D5-728E-4DE0-B8CD-BB0D37C84E5C}"/>
          </ac:spMkLst>
        </pc:spChg>
      </pc:sldChg>
      <pc:sldChg chg="del">
        <pc:chgData name="Chunping Xu" userId="a5962ba47313b1f5" providerId="LiveId" clId="{06186782-E53C-43A6-9145-A31087D5DD92}" dt="2021-09-02T18:05:13.989" v="26" actId="47"/>
        <pc:sldMkLst>
          <pc:docMk/>
          <pc:sldMk cId="434244980" sldId="1107"/>
        </pc:sldMkLst>
      </pc:sldChg>
      <pc:sldChg chg="del">
        <pc:chgData name="Chunping Xu" userId="a5962ba47313b1f5" providerId="LiveId" clId="{06186782-E53C-43A6-9145-A31087D5DD92}" dt="2021-09-02T18:05:13.989" v="26" actId="47"/>
        <pc:sldMkLst>
          <pc:docMk/>
          <pc:sldMk cId="2016803796" sldId="1108"/>
        </pc:sldMkLst>
      </pc:sldChg>
      <pc:sldChg chg="del">
        <pc:chgData name="Chunping Xu" userId="a5962ba47313b1f5" providerId="LiveId" clId="{06186782-E53C-43A6-9145-A31087D5DD92}" dt="2021-09-02T18:05:13.989" v="26" actId="47"/>
        <pc:sldMkLst>
          <pc:docMk/>
          <pc:sldMk cId="3443673820" sldId="1109"/>
        </pc:sldMkLst>
      </pc:sldChg>
      <pc:sldChg chg="modSp del">
        <pc:chgData name="Chunping Xu" userId="a5962ba47313b1f5" providerId="LiveId" clId="{06186782-E53C-43A6-9145-A31087D5DD92}" dt="2021-09-02T18:05:13.989" v="26" actId="47"/>
        <pc:sldMkLst>
          <pc:docMk/>
          <pc:sldMk cId="3128841211" sldId="1110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3128841211" sldId="1110"/>
            <ac:spMk id="2" creationId="{B987F394-D31D-439D-8AD8-3F7A2DD025E2}"/>
          </ac:spMkLst>
        </pc:spChg>
      </pc:sldChg>
      <pc:sldChg chg="modSp del mod">
        <pc:chgData name="Chunping Xu" userId="a5962ba47313b1f5" providerId="LiveId" clId="{06186782-E53C-43A6-9145-A31087D5DD92}" dt="2021-09-03T18:54:49.827" v="879" actId="47"/>
        <pc:sldMkLst>
          <pc:docMk/>
          <pc:sldMk cId="1512747255" sldId="1111"/>
        </pc:sldMkLst>
        <pc:spChg chg="mod">
          <ac:chgData name="Chunping Xu" userId="a5962ba47313b1f5" providerId="LiveId" clId="{06186782-E53C-43A6-9145-A31087D5DD92}" dt="2021-09-02T19:26:25.975" v="836"/>
          <ac:spMkLst>
            <pc:docMk/>
            <pc:sldMk cId="1512747255" sldId="1111"/>
            <ac:spMk id="3" creationId="{00000000-0000-0000-0000-000000000000}"/>
          </ac:spMkLst>
        </pc:spChg>
      </pc:sldChg>
      <pc:sldChg chg="modSp add del mod modAnim">
        <pc:chgData name="Chunping Xu" userId="a5962ba47313b1f5" providerId="LiveId" clId="{06186782-E53C-43A6-9145-A31087D5DD92}" dt="2021-09-08T22:21:41.667" v="1160" actId="47"/>
        <pc:sldMkLst>
          <pc:docMk/>
          <pc:sldMk cId="2451078173" sldId="1112"/>
        </pc:sldMkLst>
        <pc:spChg chg="mod">
          <ac:chgData name="Chunping Xu" userId="a5962ba47313b1f5" providerId="LiveId" clId="{06186782-E53C-43A6-9145-A31087D5DD92}" dt="2021-09-02T18:19:16.757" v="319" actId="20577"/>
          <ac:spMkLst>
            <pc:docMk/>
            <pc:sldMk cId="2451078173" sldId="1112"/>
            <ac:spMk id="160782" creationId="{BDFD54D5-728E-4DE0-B8CD-BB0D37C84E5C}"/>
          </ac:spMkLst>
        </pc:spChg>
      </pc:sldChg>
      <pc:sldChg chg="modSp add del mod modAnim">
        <pc:chgData name="Chunping Xu" userId="a5962ba47313b1f5" providerId="LiveId" clId="{06186782-E53C-43A6-9145-A31087D5DD92}" dt="2021-09-08T22:21:41.667" v="1160" actId="47"/>
        <pc:sldMkLst>
          <pc:docMk/>
          <pc:sldMk cId="2846746371" sldId="1113"/>
        </pc:sldMkLst>
        <pc:spChg chg="mod">
          <ac:chgData name="Chunping Xu" userId="a5962ba47313b1f5" providerId="LiveId" clId="{06186782-E53C-43A6-9145-A31087D5DD92}" dt="2021-09-03T20:31:15.798" v="996" actId="20577"/>
          <ac:spMkLst>
            <pc:docMk/>
            <pc:sldMk cId="2846746371" sldId="1113"/>
            <ac:spMk id="160782" creationId="{BDFD54D5-728E-4DE0-B8CD-BB0D37C84E5C}"/>
          </ac:spMkLst>
        </pc:spChg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93574944" sldId="1114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3163243701" sldId="1115"/>
        </pc:sldMkLst>
      </pc:sldChg>
      <pc:sldChg chg="del">
        <pc:chgData name="Chunping Xu" userId="a5962ba47313b1f5" providerId="LiveId" clId="{06186782-E53C-43A6-9145-A31087D5DD92}" dt="2021-09-02T19:19:05.387" v="833" actId="47"/>
        <pc:sldMkLst>
          <pc:docMk/>
          <pc:sldMk cId="2768489392" sldId="1116"/>
        </pc:sldMkLst>
      </pc:sldChg>
      <pc:sldChg chg="modSp del">
        <pc:chgData name="Chunping Xu" userId="a5962ba47313b1f5" providerId="LiveId" clId="{06186782-E53C-43A6-9145-A31087D5DD92}" dt="2021-09-02T18:05:13.989" v="26" actId="47"/>
        <pc:sldMkLst>
          <pc:docMk/>
          <pc:sldMk cId="2329411763" sldId="1117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2329411763" sldId="1117"/>
            <ac:spMk id="2" creationId="{9558FB95-F646-4F11-8ABD-E02EEEEC564D}"/>
          </ac:spMkLst>
        </pc:spChg>
        <pc:spChg chg="mod">
          <ac:chgData name="Chunping Xu" userId="a5962ba47313b1f5" providerId="LiveId" clId="{06186782-E53C-43A6-9145-A31087D5DD92}" dt="2021-09-02T17:56:06.713" v="6"/>
          <ac:spMkLst>
            <pc:docMk/>
            <pc:sldMk cId="2329411763" sldId="1117"/>
            <ac:spMk id="3" creationId="{774FDBA5-F0DA-4C06-9C9D-24755EEEE7B0}"/>
          </ac:spMkLst>
        </pc:spChg>
      </pc:sldChg>
      <pc:sldChg chg="modSp del">
        <pc:chgData name="Chunping Xu" userId="a5962ba47313b1f5" providerId="LiveId" clId="{06186782-E53C-43A6-9145-A31087D5DD92}" dt="2021-09-02T18:05:13.989" v="26" actId="47"/>
        <pc:sldMkLst>
          <pc:docMk/>
          <pc:sldMk cId="2474814433" sldId="1118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2474814433" sldId="1118"/>
            <ac:spMk id="2" creationId="{D7EB2CB9-EC5C-4A82-806F-F691EB5097F7}"/>
          </ac:spMkLst>
        </pc:spChg>
        <pc:spChg chg="mod">
          <ac:chgData name="Chunping Xu" userId="a5962ba47313b1f5" providerId="LiveId" clId="{06186782-E53C-43A6-9145-A31087D5DD92}" dt="2021-09-02T17:56:06.713" v="6"/>
          <ac:spMkLst>
            <pc:docMk/>
            <pc:sldMk cId="2474814433" sldId="1118"/>
            <ac:spMk id="3" creationId="{F4FF58AD-75F2-41BB-A8D6-CBE3FA7BB7E4}"/>
          </ac:spMkLst>
        </pc:spChg>
      </pc:sldChg>
      <pc:sldChg chg="modSp del">
        <pc:chgData name="Chunping Xu" userId="a5962ba47313b1f5" providerId="LiveId" clId="{06186782-E53C-43A6-9145-A31087D5DD92}" dt="2021-09-02T19:19:05.387" v="833" actId="47"/>
        <pc:sldMkLst>
          <pc:docMk/>
          <pc:sldMk cId="4224964891" sldId="1119"/>
        </pc:sldMkLst>
        <pc:spChg chg="mod">
          <ac:chgData name="Chunping Xu" userId="a5962ba47313b1f5" providerId="LiveId" clId="{06186782-E53C-43A6-9145-A31087D5DD92}" dt="2021-09-02T17:56:06.713" v="6"/>
          <ac:spMkLst>
            <pc:docMk/>
            <pc:sldMk cId="4224964891" sldId="1119"/>
            <ac:spMk id="2" creationId="{D7EB2CB9-EC5C-4A82-806F-F691EB5097F7}"/>
          </ac:spMkLst>
        </pc:spChg>
        <pc:spChg chg="mod">
          <ac:chgData name="Chunping Xu" userId="a5962ba47313b1f5" providerId="LiveId" clId="{06186782-E53C-43A6-9145-A31087D5DD92}" dt="2021-09-02T17:56:06.713" v="6"/>
          <ac:spMkLst>
            <pc:docMk/>
            <pc:sldMk cId="4224964891" sldId="1119"/>
            <ac:spMk id="3" creationId="{F4FF58AD-75F2-41BB-A8D6-CBE3FA7BB7E4}"/>
          </ac:spMkLst>
        </pc:spChg>
      </pc:sldChg>
      <pc:sldChg chg="modSp add del mod">
        <pc:chgData name="Chunping Xu" userId="a5962ba47313b1f5" providerId="LiveId" clId="{06186782-E53C-43A6-9145-A31087D5DD92}" dt="2021-09-02T19:17:55.530" v="830" actId="47"/>
        <pc:sldMkLst>
          <pc:docMk/>
          <pc:sldMk cId="2883925429" sldId="1120"/>
        </pc:sldMkLst>
        <pc:spChg chg="mod">
          <ac:chgData name="Chunping Xu" userId="a5962ba47313b1f5" providerId="LiveId" clId="{06186782-E53C-43A6-9145-A31087D5DD92}" dt="2021-09-02T18:30:43.645" v="454" actId="20577"/>
          <ac:spMkLst>
            <pc:docMk/>
            <pc:sldMk cId="2883925429" sldId="1120"/>
            <ac:spMk id="160782" creationId="{BDFD54D5-728E-4DE0-B8CD-BB0D37C84E5C}"/>
          </ac:spMkLst>
        </pc:spChg>
      </pc:sldChg>
      <pc:sldChg chg="addSp delSp modSp new del mod">
        <pc:chgData name="Chunping Xu" userId="a5962ba47313b1f5" providerId="LiveId" clId="{06186782-E53C-43A6-9145-A31087D5DD92}" dt="2021-09-03T20:25:48.963" v="949" actId="47"/>
        <pc:sldMkLst>
          <pc:docMk/>
          <pc:sldMk cId="493769630" sldId="1121"/>
        </pc:sldMkLst>
        <pc:spChg chg="add del mod">
          <ac:chgData name="Chunping Xu" userId="a5962ba47313b1f5" providerId="LiveId" clId="{06186782-E53C-43A6-9145-A31087D5DD92}" dt="2021-09-02T18:55:53.713" v="781" actId="14100"/>
          <ac:spMkLst>
            <pc:docMk/>
            <pc:sldMk cId="493769630" sldId="1121"/>
            <ac:spMk id="3" creationId="{005139B4-EF5E-4DFF-88A6-97A787556898}"/>
          </ac:spMkLst>
        </pc:spChg>
        <pc:picChg chg="add mod">
          <ac:chgData name="Chunping Xu" userId="a5962ba47313b1f5" providerId="LiveId" clId="{06186782-E53C-43A6-9145-A31087D5DD92}" dt="2021-09-02T18:56:00.787" v="782" actId="1076"/>
          <ac:picMkLst>
            <pc:docMk/>
            <pc:sldMk cId="493769630" sldId="1121"/>
            <ac:picMk id="2" creationId="{05EECE60-D871-42BE-B68B-4FE46A375E55}"/>
          </ac:picMkLst>
        </pc:picChg>
      </pc:sldChg>
      <pc:sldChg chg="add del">
        <pc:chgData name="Chunping Xu" userId="a5962ba47313b1f5" providerId="LiveId" clId="{06186782-E53C-43A6-9145-A31087D5DD92}" dt="2021-09-02T18:56:44.488" v="784" actId="47"/>
        <pc:sldMkLst>
          <pc:docMk/>
          <pc:sldMk cId="2400408105" sldId="1122"/>
        </pc:sldMkLst>
      </pc:sldChg>
      <pc:sldChg chg="modSp add del mod ord modAnim">
        <pc:chgData name="Chunping Xu" userId="a5962ba47313b1f5" providerId="LiveId" clId="{06186782-E53C-43A6-9145-A31087D5DD92}" dt="2021-09-08T22:21:41.667" v="1160" actId="47"/>
        <pc:sldMkLst>
          <pc:docMk/>
          <pc:sldMk cId="4206742654" sldId="1122"/>
        </pc:sldMkLst>
        <pc:spChg chg="mod">
          <ac:chgData name="Chunping Xu" userId="a5962ba47313b1f5" providerId="LiveId" clId="{06186782-E53C-43A6-9145-A31087D5DD92}" dt="2021-09-03T20:27:09.895" v="952" actId="20577"/>
          <ac:spMkLst>
            <pc:docMk/>
            <pc:sldMk cId="4206742654" sldId="1122"/>
            <ac:spMk id="160782" creationId="{BDFD54D5-728E-4DE0-B8CD-BB0D37C84E5C}"/>
          </ac:spMkLst>
        </pc:spChg>
      </pc:sldChg>
      <pc:sldChg chg="modSp add del mod ord">
        <pc:chgData name="Chunping Xu" userId="a5962ba47313b1f5" providerId="LiveId" clId="{06186782-E53C-43A6-9145-A31087D5DD92}" dt="2021-09-08T22:21:41.667" v="1160" actId="47"/>
        <pc:sldMkLst>
          <pc:docMk/>
          <pc:sldMk cId="2795687584" sldId="1123"/>
        </pc:sldMkLst>
        <pc:spChg chg="mod">
          <ac:chgData name="Chunping Xu" userId="a5962ba47313b1f5" providerId="LiveId" clId="{06186782-E53C-43A6-9145-A31087D5DD92}" dt="2021-09-02T19:15:45.926" v="822"/>
          <ac:spMkLst>
            <pc:docMk/>
            <pc:sldMk cId="2795687584" sldId="1123"/>
            <ac:spMk id="160782" creationId="{BDFD54D5-728E-4DE0-B8CD-BB0D37C84E5C}"/>
          </ac:spMkLst>
        </pc:spChg>
      </pc:sldChg>
      <pc:sldChg chg="addSp modSp new del mod modAnim">
        <pc:chgData name="Chunping Xu" userId="a5962ba47313b1f5" providerId="LiveId" clId="{06186782-E53C-43A6-9145-A31087D5DD92}" dt="2021-09-02T19:13:23.673" v="813" actId="47"/>
        <pc:sldMkLst>
          <pc:docMk/>
          <pc:sldMk cId="2159688639" sldId="1124"/>
        </pc:sldMkLst>
        <pc:picChg chg="add mod">
          <ac:chgData name="Chunping Xu" userId="a5962ba47313b1f5" providerId="LiveId" clId="{06186782-E53C-43A6-9145-A31087D5DD92}" dt="2021-09-02T19:10:26.723" v="809" actId="14100"/>
          <ac:picMkLst>
            <pc:docMk/>
            <pc:sldMk cId="2159688639" sldId="1124"/>
            <ac:picMk id="2" creationId="{3C4BFAAC-CDAE-484D-97BB-8BC5A27B4AD5}"/>
          </ac:picMkLst>
        </pc:picChg>
        <pc:picChg chg="add mod">
          <ac:chgData name="Chunping Xu" userId="a5962ba47313b1f5" providerId="LiveId" clId="{06186782-E53C-43A6-9145-A31087D5DD92}" dt="2021-09-02T19:11:44.883" v="810"/>
          <ac:picMkLst>
            <pc:docMk/>
            <pc:sldMk cId="2159688639" sldId="1124"/>
            <ac:picMk id="3" creationId="{09444AEF-DF70-48A5-8593-396486A516AA}"/>
          </ac:picMkLst>
        </pc:picChg>
      </pc:sldChg>
      <pc:sldChg chg="delSp add del mod delAnim">
        <pc:chgData name="Chunping Xu" userId="a5962ba47313b1f5" providerId="LiveId" clId="{06186782-E53C-43A6-9145-A31087D5DD92}" dt="2021-09-08T22:21:41.667" v="1160" actId="47"/>
        <pc:sldMkLst>
          <pc:docMk/>
          <pc:sldMk cId="2841772708" sldId="1125"/>
        </pc:sldMkLst>
        <pc:picChg chg="del">
          <ac:chgData name="Chunping Xu" userId="a5962ba47313b1f5" providerId="LiveId" clId="{06186782-E53C-43A6-9145-A31087D5DD92}" dt="2021-09-02T19:13:13.748" v="812" actId="478"/>
          <ac:picMkLst>
            <pc:docMk/>
            <pc:sldMk cId="2841772708" sldId="1125"/>
            <ac:picMk id="3" creationId="{09444AEF-DF70-48A5-8593-396486A516AA}"/>
          </ac:picMkLst>
        </pc:picChg>
      </pc:sldChg>
      <pc:sldChg chg="modSp add del mod">
        <pc:chgData name="Chunping Xu" userId="a5962ba47313b1f5" providerId="LiveId" clId="{06186782-E53C-43A6-9145-A31087D5DD92}" dt="2021-09-08T22:21:58.408" v="1161" actId="47"/>
        <pc:sldMkLst>
          <pc:docMk/>
          <pc:sldMk cId="1313773391" sldId="1126"/>
        </pc:sldMkLst>
        <pc:spChg chg="mod">
          <ac:chgData name="Chunping Xu" userId="a5962ba47313b1f5" providerId="LiveId" clId="{06186782-E53C-43A6-9145-A31087D5DD92}" dt="2021-09-03T20:31:28.333" v="1000" actId="20577"/>
          <ac:spMkLst>
            <pc:docMk/>
            <pc:sldMk cId="1313773391" sldId="112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8T22:21:58.408" v="1161" actId="47"/>
        <pc:sldMkLst>
          <pc:docMk/>
          <pc:sldMk cId="776225184" sldId="1127"/>
        </pc:sldMkLst>
        <pc:spChg chg="mod">
          <ac:chgData name="Chunping Xu" userId="a5962ba47313b1f5" providerId="LiveId" clId="{06186782-E53C-43A6-9145-A31087D5DD92}" dt="2021-09-03T18:58:54.570" v="891"/>
          <ac:spMkLst>
            <pc:docMk/>
            <pc:sldMk cId="776225184" sldId="112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08:49.064" v="922"/>
        <pc:sldMkLst>
          <pc:docMk/>
          <pc:sldMk cId="1669733650" sldId="1128"/>
        </pc:sldMkLst>
        <pc:spChg chg="mod">
          <ac:chgData name="Chunping Xu" userId="a5962ba47313b1f5" providerId="LiveId" clId="{06186782-E53C-43A6-9145-A31087D5DD92}" dt="2021-09-03T20:08:49.064" v="922"/>
          <ac:spMkLst>
            <pc:docMk/>
            <pc:sldMk cId="1669733650" sldId="112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1:36.585" v="1004" actId="20577"/>
        <pc:sldMkLst>
          <pc:docMk/>
          <pc:sldMk cId="3697979398" sldId="1129"/>
        </pc:sldMkLst>
        <pc:spChg chg="mod">
          <ac:chgData name="Chunping Xu" userId="a5962ba47313b1f5" providerId="LiveId" clId="{06186782-E53C-43A6-9145-A31087D5DD92}" dt="2021-09-03T20:31:36.585" v="1004" actId="20577"/>
          <ac:spMkLst>
            <pc:docMk/>
            <pc:sldMk cId="3697979398" sldId="112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11:35.416" v="932"/>
        <pc:sldMkLst>
          <pc:docMk/>
          <pc:sldMk cId="1895255404" sldId="1130"/>
        </pc:sldMkLst>
        <pc:spChg chg="mod">
          <ac:chgData name="Chunping Xu" userId="a5962ba47313b1f5" providerId="LiveId" clId="{06186782-E53C-43A6-9145-A31087D5DD92}" dt="2021-09-03T20:11:35.416" v="932"/>
          <ac:spMkLst>
            <pc:docMk/>
            <pc:sldMk cId="1895255404" sldId="113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5:19.483" v="1033"/>
        <pc:sldMkLst>
          <pc:docMk/>
          <pc:sldMk cId="1757391362" sldId="1131"/>
        </pc:sldMkLst>
        <pc:spChg chg="mod">
          <ac:chgData name="Chunping Xu" userId="a5962ba47313b1f5" providerId="LiveId" clId="{06186782-E53C-43A6-9145-A31087D5DD92}" dt="2021-09-03T20:35:19.483" v="1033"/>
          <ac:spMkLst>
            <pc:docMk/>
            <pc:sldMk cId="1757391362" sldId="113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6:05.495" v="1036"/>
        <pc:sldMkLst>
          <pc:docMk/>
          <pc:sldMk cId="1994419938" sldId="1132"/>
        </pc:sldMkLst>
        <pc:spChg chg="mod">
          <ac:chgData name="Chunping Xu" userId="a5962ba47313b1f5" providerId="LiveId" clId="{06186782-E53C-43A6-9145-A31087D5DD92}" dt="2021-09-03T20:36:05.495" v="1036"/>
          <ac:spMkLst>
            <pc:docMk/>
            <pc:sldMk cId="1994419938" sldId="113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8T22:28:38.152" v="1180" actId="20577"/>
        <pc:sldMkLst>
          <pc:docMk/>
          <pc:sldMk cId="1463876300" sldId="1133"/>
        </pc:sldMkLst>
        <pc:spChg chg="mod">
          <ac:chgData name="Chunping Xu" userId="a5962ba47313b1f5" providerId="LiveId" clId="{06186782-E53C-43A6-9145-A31087D5DD92}" dt="2021-09-08T22:28:38.152" v="1180" actId="20577"/>
          <ac:spMkLst>
            <pc:docMk/>
            <pc:sldMk cId="1463876300" sldId="1133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3T20:32:02.069" v="1010" actId="47"/>
        <pc:sldMkLst>
          <pc:docMk/>
          <pc:sldMk cId="973625524" sldId="1134"/>
        </pc:sldMkLst>
        <pc:spChg chg="mod">
          <ac:chgData name="Chunping Xu" userId="a5962ba47313b1f5" providerId="LiveId" clId="{06186782-E53C-43A6-9145-A31087D5DD92}" dt="2021-09-03T20:31:57.716" v="1009" actId="20577"/>
          <ac:spMkLst>
            <pc:docMk/>
            <pc:sldMk cId="973625524" sldId="1134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3T20:32:24.976" v="1015" actId="47"/>
        <pc:sldMkLst>
          <pc:docMk/>
          <pc:sldMk cId="2575232406" sldId="1135"/>
        </pc:sldMkLst>
        <pc:spChg chg="mod">
          <ac:chgData name="Chunping Xu" userId="a5962ba47313b1f5" providerId="LiveId" clId="{06186782-E53C-43A6-9145-A31087D5DD92}" dt="2021-09-03T20:14:42.745" v="944" actId="20577"/>
          <ac:spMkLst>
            <pc:docMk/>
            <pc:sldMk cId="2575232406" sldId="1135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3T20:32:22.323" v="1014" actId="47"/>
        <pc:sldMkLst>
          <pc:docMk/>
          <pc:sldMk cId="4289797574" sldId="1136"/>
        </pc:sldMkLst>
        <pc:spChg chg="mod">
          <ac:chgData name="Chunping Xu" userId="a5962ba47313b1f5" providerId="LiveId" clId="{06186782-E53C-43A6-9145-A31087D5DD92}" dt="2021-09-03T20:14:51.674" v="948" actId="20577"/>
          <ac:spMkLst>
            <pc:docMk/>
            <pc:sldMk cId="4289797574" sldId="113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8T22:27:47.050" v="1178" actId="20577"/>
        <pc:sldMkLst>
          <pc:docMk/>
          <pc:sldMk cId="743969455" sldId="1137"/>
        </pc:sldMkLst>
        <pc:spChg chg="mod">
          <ac:chgData name="Chunping Xu" userId="a5962ba47313b1f5" providerId="LiveId" clId="{06186782-E53C-43A6-9145-A31087D5DD92}" dt="2021-09-08T22:27:47.050" v="1178" actId="20577"/>
          <ac:spMkLst>
            <pc:docMk/>
            <pc:sldMk cId="743969455" sldId="1137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8T22:28:48.959" v="1181" actId="47"/>
        <pc:sldMkLst>
          <pc:docMk/>
          <pc:sldMk cId="1627517099" sldId="1138"/>
        </pc:sldMkLst>
        <pc:spChg chg="mod">
          <ac:chgData name="Chunping Xu" userId="a5962ba47313b1f5" providerId="LiveId" clId="{06186782-E53C-43A6-9145-A31087D5DD92}" dt="2021-09-03T20:34:39.491" v="1028" actId="6549"/>
          <ac:spMkLst>
            <pc:docMk/>
            <pc:sldMk cId="1627517099" sldId="1138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06186782-E53C-43A6-9145-A31087D5DD92}" dt="2021-09-08T22:29:01.934" v="1184" actId="47"/>
        <pc:sldMkLst>
          <pc:docMk/>
          <pc:sldMk cId="2379171661" sldId="1139"/>
        </pc:sldMkLst>
        <pc:spChg chg="mod">
          <ac:chgData name="Chunping Xu" userId="a5962ba47313b1f5" providerId="LiveId" clId="{06186782-E53C-43A6-9145-A31087D5DD92}" dt="2021-09-03T20:34:46.586" v="1030" actId="6549"/>
          <ac:spMkLst>
            <pc:docMk/>
            <pc:sldMk cId="2379171661" sldId="113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7:07.803" v="1041"/>
        <pc:sldMkLst>
          <pc:docMk/>
          <pc:sldMk cId="3254918424" sldId="1140"/>
        </pc:sldMkLst>
        <pc:spChg chg="mod">
          <ac:chgData name="Chunping Xu" userId="a5962ba47313b1f5" providerId="LiveId" clId="{06186782-E53C-43A6-9145-A31087D5DD92}" dt="2021-09-03T20:37:07.803" v="1041"/>
          <ac:spMkLst>
            <pc:docMk/>
            <pc:sldMk cId="3254918424" sldId="114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3T20:37:22.841" v="1044"/>
        <pc:sldMkLst>
          <pc:docMk/>
          <pc:sldMk cId="802548021" sldId="1141"/>
        </pc:sldMkLst>
        <pc:spChg chg="mod">
          <ac:chgData name="Chunping Xu" userId="a5962ba47313b1f5" providerId="LiveId" clId="{06186782-E53C-43A6-9145-A31087D5DD92}" dt="2021-09-03T20:37:22.841" v="1044"/>
          <ac:spMkLst>
            <pc:docMk/>
            <pc:sldMk cId="802548021" sldId="1141"/>
            <ac:spMk id="160782" creationId="{BDFD54D5-728E-4DE0-B8CD-BB0D37C84E5C}"/>
          </ac:spMkLst>
        </pc:spChg>
      </pc:sldChg>
      <pc:sldChg chg="modSp add del mod modAnim">
        <pc:chgData name="Chunping Xu" userId="a5962ba47313b1f5" providerId="LiveId" clId="{06186782-E53C-43A6-9145-A31087D5DD92}" dt="2021-09-08T22:21:58.408" v="1161" actId="47"/>
        <pc:sldMkLst>
          <pc:docMk/>
          <pc:sldMk cId="2581471721" sldId="1142"/>
        </pc:sldMkLst>
        <pc:spChg chg="mod">
          <ac:chgData name="Chunping Xu" userId="a5962ba47313b1f5" providerId="LiveId" clId="{06186782-E53C-43A6-9145-A31087D5DD92}" dt="2021-09-03T21:53:03.945" v="1068" actId="1076"/>
          <ac:spMkLst>
            <pc:docMk/>
            <pc:sldMk cId="2581471721" sldId="1142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6186782-E53C-43A6-9145-A31087D5DD92}" dt="2021-09-04T01:33:12.254" v="1095"/>
        <pc:sldMkLst>
          <pc:docMk/>
          <pc:sldMk cId="4031189643" sldId="1143"/>
        </pc:sldMkLst>
        <pc:spChg chg="mod">
          <ac:chgData name="Chunping Xu" userId="a5962ba47313b1f5" providerId="LiveId" clId="{06186782-E53C-43A6-9145-A31087D5DD92}" dt="2021-09-03T21:56:41.154" v="1085"/>
          <ac:spMkLst>
            <pc:docMk/>
            <pc:sldMk cId="4031189643" sldId="114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6186782-E53C-43A6-9145-A31087D5DD92}" dt="2021-09-08T22:29:12.520" v="1188" actId="20577"/>
        <pc:sldMkLst>
          <pc:docMk/>
          <pc:sldMk cId="713607389" sldId="1144"/>
        </pc:sldMkLst>
        <pc:spChg chg="mod">
          <ac:chgData name="Chunping Xu" userId="a5962ba47313b1f5" providerId="LiveId" clId="{06186782-E53C-43A6-9145-A31087D5DD92}" dt="2021-09-08T22:29:12.520" v="1188" actId="20577"/>
          <ac:spMkLst>
            <pc:docMk/>
            <pc:sldMk cId="713607389" sldId="1144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6DEF5BAD-251A-49AC-A794-2B7378A18BD1}"/>
    <pc:docChg chg="undo redo custSel addSld delSld modSld sldOrd">
      <pc:chgData name="Chunping Xu" userId="a5962ba47313b1f5" providerId="LiveId" clId="{6DEF5BAD-251A-49AC-A794-2B7378A18BD1}" dt="2020-11-07T03:32:35.682" v="692"/>
      <pc:docMkLst>
        <pc:docMk/>
      </pc:docMkLst>
      <pc:sldChg chg="add modAnim">
        <pc:chgData name="Chunping Xu" userId="a5962ba47313b1f5" providerId="LiveId" clId="{6DEF5BAD-251A-49AC-A794-2B7378A18BD1}" dt="2020-11-07T03:10:13.471" v="601"/>
        <pc:sldMkLst>
          <pc:docMk/>
          <pc:sldMk cId="0" sldId="257"/>
        </pc:sldMkLst>
      </pc:sldChg>
      <pc:sldChg chg="add del">
        <pc:chgData name="Chunping Xu" userId="a5962ba47313b1f5" providerId="LiveId" clId="{6DEF5BAD-251A-49AC-A794-2B7378A18BD1}" dt="2020-11-07T03:11:34.984" v="602" actId="47"/>
        <pc:sldMkLst>
          <pc:docMk/>
          <pc:sldMk cId="0" sldId="258"/>
        </pc:sldMkLst>
      </pc:sldChg>
      <pc:sldChg chg="add del modAnim">
        <pc:chgData name="Chunping Xu" userId="a5962ba47313b1f5" providerId="LiveId" clId="{6DEF5BAD-251A-49AC-A794-2B7378A18BD1}" dt="2020-11-07T03:12:19.906" v="604"/>
        <pc:sldMkLst>
          <pc:docMk/>
          <pc:sldMk cId="0" sldId="259"/>
        </pc:sldMkLst>
      </pc:sldChg>
      <pc:sldChg chg="add del">
        <pc:chgData name="Chunping Xu" userId="a5962ba47313b1f5" providerId="LiveId" clId="{6DEF5BAD-251A-49AC-A794-2B7378A18BD1}" dt="2020-11-07T03:11:46.882" v="603" actId="47"/>
        <pc:sldMkLst>
          <pc:docMk/>
          <pc:sldMk cId="0" sldId="260"/>
        </pc:sldMkLst>
      </pc:sldChg>
      <pc:sldChg chg="add modAnim">
        <pc:chgData name="Chunping Xu" userId="a5962ba47313b1f5" providerId="LiveId" clId="{6DEF5BAD-251A-49AC-A794-2B7378A18BD1}" dt="2020-11-07T03:12:45.499" v="605"/>
        <pc:sldMkLst>
          <pc:docMk/>
          <pc:sldMk cId="0" sldId="261"/>
        </pc:sldMkLst>
      </pc:sldChg>
      <pc:sldChg chg="add modAnim">
        <pc:chgData name="Chunping Xu" userId="a5962ba47313b1f5" providerId="LiveId" clId="{6DEF5BAD-251A-49AC-A794-2B7378A18BD1}" dt="2020-11-07T03:13:01.830" v="606"/>
        <pc:sldMkLst>
          <pc:docMk/>
          <pc:sldMk cId="0" sldId="262"/>
        </pc:sldMkLst>
      </pc:sldChg>
      <pc:sldChg chg="add modAnim">
        <pc:chgData name="Chunping Xu" userId="a5962ba47313b1f5" providerId="LiveId" clId="{6DEF5BAD-251A-49AC-A794-2B7378A18BD1}" dt="2020-11-07T03:13:18.431" v="607"/>
        <pc:sldMkLst>
          <pc:docMk/>
          <pc:sldMk cId="0" sldId="263"/>
        </pc:sldMkLst>
      </pc:sldChg>
      <pc:sldChg chg="add del">
        <pc:chgData name="Chunping Xu" userId="a5962ba47313b1f5" providerId="LiveId" clId="{6DEF5BAD-251A-49AC-A794-2B7378A18BD1}" dt="2020-11-07T03:13:31.556" v="608" actId="47"/>
        <pc:sldMkLst>
          <pc:docMk/>
          <pc:sldMk cId="0" sldId="264"/>
        </pc:sldMkLst>
      </pc:sldChg>
      <pc:sldChg chg="add del">
        <pc:chgData name="Chunping Xu" userId="a5962ba47313b1f5" providerId="LiveId" clId="{6DEF5BAD-251A-49AC-A794-2B7378A18BD1}" dt="2020-11-07T02:38:20.730" v="428" actId="47"/>
        <pc:sldMkLst>
          <pc:docMk/>
          <pc:sldMk cId="0" sldId="265"/>
        </pc:sldMkLst>
      </pc:sldChg>
      <pc:sldChg chg="add del setBg">
        <pc:chgData name="Chunping Xu" userId="a5962ba47313b1f5" providerId="LiveId" clId="{6DEF5BAD-251A-49AC-A794-2B7378A18BD1}" dt="2020-11-07T02:38:21.398" v="429" actId="47"/>
        <pc:sldMkLst>
          <pc:docMk/>
          <pc:sldMk cId="0" sldId="266"/>
        </pc:sldMkLst>
      </pc:sldChg>
      <pc:sldChg chg="add">
        <pc:chgData name="Chunping Xu" userId="a5962ba47313b1f5" providerId="LiveId" clId="{6DEF5BAD-251A-49AC-A794-2B7378A18BD1}" dt="2020-11-07T00:17:19.587" v="175"/>
        <pc:sldMkLst>
          <pc:docMk/>
          <pc:sldMk cId="0" sldId="267"/>
        </pc:sldMkLst>
      </pc:sldChg>
      <pc:sldChg chg="add del">
        <pc:chgData name="Chunping Xu" userId="a5962ba47313b1f5" providerId="LiveId" clId="{6DEF5BAD-251A-49AC-A794-2B7378A18BD1}" dt="2020-11-07T02:38:32.149" v="430" actId="47"/>
        <pc:sldMkLst>
          <pc:docMk/>
          <pc:sldMk cId="0" sldId="272"/>
        </pc:sldMkLst>
      </pc:sldChg>
      <pc:sldChg chg="modSp add modAnim">
        <pc:chgData name="Chunping Xu" userId="a5962ba47313b1f5" providerId="LiveId" clId="{6DEF5BAD-251A-49AC-A794-2B7378A18BD1}" dt="2020-11-07T03:27:34.902" v="645" actId="207"/>
        <pc:sldMkLst>
          <pc:docMk/>
          <pc:sldMk cId="0" sldId="273"/>
        </pc:sldMkLst>
        <pc:spChg chg="mod">
          <ac:chgData name="Chunping Xu" userId="a5962ba47313b1f5" providerId="LiveId" clId="{6DEF5BAD-251A-49AC-A794-2B7378A18BD1}" dt="2020-11-07T03:27:34.902" v="645" actId="207"/>
          <ac:spMkLst>
            <pc:docMk/>
            <pc:sldMk cId="0" sldId="273"/>
            <ac:spMk id="19471" creationId="{8A344953-AC12-4C5D-BEC4-E5319DB1A2AF}"/>
          </ac:spMkLst>
        </pc:spChg>
      </pc:sldChg>
      <pc:sldChg chg="add modAnim">
        <pc:chgData name="Chunping Xu" userId="a5962ba47313b1f5" providerId="LiveId" clId="{6DEF5BAD-251A-49AC-A794-2B7378A18BD1}" dt="2020-11-07T03:13:58.369" v="610"/>
        <pc:sldMkLst>
          <pc:docMk/>
          <pc:sldMk cId="0" sldId="274"/>
        </pc:sldMkLst>
      </pc:sldChg>
      <pc:sldChg chg="modSp add ord modAnim">
        <pc:chgData name="Chunping Xu" userId="a5962ba47313b1f5" providerId="LiveId" clId="{6DEF5BAD-251A-49AC-A794-2B7378A18BD1}" dt="2020-11-07T03:14:12.904" v="611"/>
        <pc:sldMkLst>
          <pc:docMk/>
          <pc:sldMk cId="0" sldId="275"/>
        </pc:sldMkLst>
        <pc:spChg chg="mod">
          <ac:chgData name="Chunping Xu" userId="a5962ba47313b1f5" providerId="LiveId" clId="{6DEF5BAD-251A-49AC-A794-2B7378A18BD1}" dt="2020-11-07T02:51:58.822" v="505" actId="207"/>
          <ac:spMkLst>
            <pc:docMk/>
            <pc:sldMk cId="0" sldId="275"/>
            <ac:spMk id="21507" creationId="{73A68590-B4D2-407B-85D1-E3D18350E6B8}"/>
          </ac:spMkLst>
        </pc:spChg>
      </pc:sldChg>
      <pc:sldChg chg="addSp modSp add del mod modAnim">
        <pc:chgData name="Chunping Xu" userId="a5962ba47313b1f5" providerId="LiveId" clId="{6DEF5BAD-251A-49AC-A794-2B7378A18BD1}" dt="2020-11-07T03:14:57.128" v="614" actId="47"/>
        <pc:sldMkLst>
          <pc:docMk/>
          <pc:sldMk cId="0" sldId="403"/>
        </pc:sldMkLst>
        <pc:spChg chg="mod">
          <ac:chgData name="Chunping Xu" userId="a5962ba47313b1f5" providerId="LiveId" clId="{6DEF5BAD-251A-49AC-A794-2B7378A18BD1}" dt="2020-11-07T02:53:09.855" v="509" actId="1076"/>
          <ac:spMkLst>
            <pc:docMk/>
            <pc:sldMk cId="0" sldId="403"/>
            <ac:spMk id="2" creationId="{7BFEB718-A145-42CB-9EE0-F9E5CDB15A3D}"/>
          </ac:spMkLst>
        </pc:spChg>
        <pc:spChg chg="add mod">
          <ac:chgData name="Chunping Xu" userId="a5962ba47313b1f5" providerId="LiveId" clId="{6DEF5BAD-251A-49AC-A794-2B7378A18BD1}" dt="2020-11-07T02:53:30.386" v="513" actId="167"/>
          <ac:spMkLst>
            <pc:docMk/>
            <pc:sldMk cId="0" sldId="403"/>
            <ac:spMk id="56" creationId="{868B0659-4FC8-468F-93CC-36C5DEC4F37D}"/>
          </ac:spMkLst>
        </pc:spChg>
        <pc:spChg chg="mod">
          <ac:chgData name="Chunping Xu" userId="a5962ba47313b1f5" providerId="LiveId" clId="{6DEF5BAD-251A-49AC-A794-2B7378A18BD1}" dt="2020-11-07T02:52:18.563" v="506" actId="1076"/>
          <ac:spMkLst>
            <pc:docMk/>
            <pc:sldMk cId="0" sldId="403"/>
            <ac:spMk id="152624" creationId="{0E7F9FD9-262D-4ECD-8759-72B04B8E78E2}"/>
          </ac:spMkLst>
        </pc:spChg>
        <pc:spChg chg="mod">
          <ac:chgData name="Chunping Xu" userId="a5962ba47313b1f5" providerId="LiveId" clId="{6DEF5BAD-251A-49AC-A794-2B7378A18BD1}" dt="2020-11-07T02:53:54.647" v="515" actId="207"/>
          <ac:spMkLst>
            <pc:docMk/>
            <pc:sldMk cId="0" sldId="403"/>
            <ac:spMk id="152630" creationId="{C8AA0B3B-4669-4D4E-AA68-059F898C511C}"/>
          </ac:spMkLst>
        </pc:spChg>
        <pc:picChg chg="add mod">
          <ac:chgData name="Chunping Xu" userId="a5962ba47313b1f5" providerId="LiveId" clId="{6DEF5BAD-251A-49AC-A794-2B7378A18BD1}" dt="2020-11-07T02:53:43.603" v="514" actId="1076"/>
          <ac:picMkLst>
            <pc:docMk/>
            <pc:sldMk cId="0" sldId="403"/>
            <ac:picMk id="5" creationId="{A2EC286F-9324-4F2D-A436-3121AD89EA79}"/>
          </ac:picMkLst>
        </pc:picChg>
      </pc:sldChg>
      <pc:sldChg chg="modSp add modAnim">
        <pc:chgData name="Chunping Xu" userId="a5962ba47313b1f5" providerId="LiveId" clId="{6DEF5BAD-251A-49AC-A794-2B7378A18BD1}" dt="2020-11-07T03:14:22.496" v="612"/>
        <pc:sldMkLst>
          <pc:docMk/>
          <pc:sldMk cId="0" sldId="405"/>
        </pc:sldMkLst>
        <pc:spChg chg="mod">
          <ac:chgData name="Chunping Xu" userId="a5962ba47313b1f5" providerId="LiveId" clId="{6DEF5BAD-251A-49AC-A794-2B7378A18BD1}" dt="2020-11-07T02:51:48.573" v="504" actId="207"/>
          <ac:spMkLst>
            <pc:docMk/>
            <pc:sldMk cId="0" sldId="405"/>
            <ac:spMk id="154627" creationId="{D7A0A186-1B24-430E-B746-DCDEC40981C6}"/>
          </ac:spMkLst>
        </pc:spChg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49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1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22"/>
        </pc:sldMkLst>
      </pc:sldChg>
      <pc:sldChg chg="addSp delSp modSp add del mod">
        <pc:chgData name="Chunping Xu" userId="a5962ba47313b1f5" providerId="LiveId" clId="{6DEF5BAD-251A-49AC-A794-2B7378A18BD1}" dt="2020-11-06T23:42:44.845" v="171" actId="21"/>
        <pc:sldMkLst>
          <pc:docMk/>
          <pc:sldMk cId="0" sldId="535"/>
        </pc:sldMkLst>
        <pc:spChg chg="del mod">
          <ac:chgData name="Chunping Xu" userId="a5962ba47313b1f5" providerId="LiveId" clId="{6DEF5BAD-251A-49AC-A794-2B7378A18BD1}" dt="2020-11-06T23:42:27.401" v="168" actId="21"/>
          <ac:spMkLst>
            <pc:docMk/>
            <pc:sldMk cId="0" sldId="535"/>
            <ac:spMk id="2" creationId="{00000000-0000-0000-0000-000000000000}"/>
          </ac:spMkLst>
        </pc:spChg>
        <pc:spChg chg="add del mod">
          <ac:chgData name="Chunping Xu" userId="a5962ba47313b1f5" providerId="LiveId" clId="{6DEF5BAD-251A-49AC-A794-2B7378A18BD1}" dt="2020-11-06T23:42:44.845" v="171" actId="21"/>
          <ac:spMkLst>
            <pc:docMk/>
            <pc:sldMk cId="0" sldId="535"/>
            <ac:spMk id="5" creationId="{210F85A2-4061-4762-AF6C-5543D72A20B2}"/>
          </ac:spMkLst>
        </pc:spChg>
        <pc:picChg chg="add del">
          <ac:chgData name="Chunping Xu" userId="a5962ba47313b1f5" providerId="LiveId" clId="{6DEF5BAD-251A-49AC-A794-2B7378A18BD1}" dt="2020-11-06T23:42:37.416" v="170" actId="21"/>
          <ac:picMkLst>
            <pc:docMk/>
            <pc:sldMk cId="0" sldId="535"/>
            <ac:picMk id="4" creationId="{00000000-0000-0000-0000-000000000000}"/>
          </ac:picMkLst>
        </pc:picChg>
      </pc:sldChg>
      <pc:sldChg chg="add del">
        <pc:chgData name="Chunping Xu" userId="a5962ba47313b1f5" providerId="LiveId" clId="{6DEF5BAD-251A-49AC-A794-2B7378A18BD1}" dt="2020-11-07T02:56:47.937" v="531" actId="47"/>
        <pc:sldMkLst>
          <pc:docMk/>
          <pc:sldMk cId="0" sldId="539"/>
        </pc:sldMkLst>
      </pc:sldChg>
      <pc:sldChg chg="add del">
        <pc:chgData name="Chunping Xu" userId="a5962ba47313b1f5" providerId="LiveId" clId="{6DEF5BAD-251A-49AC-A794-2B7378A18BD1}" dt="2020-11-05T21:31:05.113" v="11" actId="47"/>
        <pc:sldMkLst>
          <pc:docMk/>
          <pc:sldMk cId="0" sldId="548"/>
        </pc:sldMkLst>
      </pc:sldChg>
      <pc:sldChg chg="modSp add del mod modAnim">
        <pc:chgData name="Chunping Xu" userId="a5962ba47313b1f5" providerId="LiveId" clId="{6DEF5BAD-251A-49AC-A794-2B7378A18BD1}" dt="2020-11-07T03:15:35.477" v="618"/>
        <pc:sldMkLst>
          <pc:docMk/>
          <pc:sldMk cId="0" sldId="549"/>
        </pc:sldMkLst>
        <pc:spChg chg="mod">
          <ac:chgData name="Chunping Xu" userId="a5962ba47313b1f5" providerId="LiveId" clId="{6DEF5BAD-251A-49AC-A794-2B7378A18BD1}" dt="2020-11-07T02:09:50.304" v="206"/>
          <ac:spMkLst>
            <pc:docMk/>
            <pc:sldMk cId="0" sldId="549"/>
            <ac:spMk id="3" creationId="{00000000-0000-0000-0000-000000000000}"/>
          </ac:spMkLst>
        </pc:spChg>
      </pc:sldChg>
      <pc:sldChg chg="add del ord">
        <pc:chgData name="Chunping Xu" userId="a5962ba47313b1f5" providerId="LiveId" clId="{6DEF5BAD-251A-49AC-A794-2B7378A18BD1}" dt="2020-11-06T23:47:37.824" v="173"/>
        <pc:sldMkLst>
          <pc:docMk/>
          <pc:sldMk cId="0" sldId="55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4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4"/>
        </pc:sldMkLst>
      </pc:sldChg>
      <pc:sldChg chg="modSp add del mod">
        <pc:chgData name="Chunping Xu" userId="a5962ba47313b1f5" providerId="LiveId" clId="{6DEF5BAD-251A-49AC-A794-2B7378A18BD1}" dt="2020-11-06T04:50:36.227" v="75" actId="255"/>
        <pc:sldMkLst>
          <pc:docMk/>
          <pc:sldMk cId="2574250617" sldId="835"/>
        </pc:sldMkLst>
        <pc:spChg chg="mod">
          <ac:chgData name="Chunping Xu" userId="a5962ba47313b1f5" providerId="LiveId" clId="{6DEF5BAD-251A-49AC-A794-2B7378A18BD1}" dt="2020-11-06T04:50:36.227" v="75" actId="255"/>
          <ac:spMkLst>
            <pc:docMk/>
            <pc:sldMk cId="2574250617" sldId="835"/>
            <ac:spMk id="441" creationId="{00000000-0000-0000-0000-000000000000}"/>
          </ac:spMkLst>
        </pc:spChg>
      </pc:sldChg>
      <pc:sldChg chg="addSp delSp add del">
        <pc:chgData name="Chunping Xu" userId="a5962ba47313b1f5" providerId="LiveId" clId="{6DEF5BAD-251A-49AC-A794-2B7378A18BD1}" dt="2020-11-07T02:06:31.790" v="176" actId="47"/>
        <pc:sldMkLst>
          <pc:docMk/>
          <pc:sldMk cId="2528803733" sldId="843"/>
        </pc:sldMkLst>
        <pc:picChg chg="add del">
          <ac:chgData name="Chunping Xu" userId="a5962ba47313b1f5" providerId="LiveId" clId="{6DEF5BAD-251A-49AC-A794-2B7378A18BD1}" dt="2020-11-05T21:30:42.084" v="7"/>
          <ac:picMkLst>
            <pc:docMk/>
            <pc:sldMk cId="2528803733" sldId="843"/>
            <ac:picMk id="2" creationId="{CD779C22-DEFD-4C99-8A25-BC51D740F6AA}"/>
          </ac:picMkLst>
        </pc:picChg>
      </pc:sldChg>
      <pc:sldChg chg="add del">
        <pc:chgData name="Chunping Xu" userId="a5962ba47313b1f5" providerId="LiveId" clId="{6DEF5BAD-251A-49AC-A794-2B7378A18BD1}" dt="2020-11-07T02:37:20.351" v="421" actId="47"/>
        <pc:sldMkLst>
          <pc:docMk/>
          <pc:sldMk cId="0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125448393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6890483" sldId="845"/>
        </pc:sldMkLst>
      </pc:sldChg>
      <pc:sldChg chg="new del">
        <pc:chgData name="Chunping Xu" userId="a5962ba47313b1f5" providerId="LiveId" clId="{6DEF5BAD-251A-49AC-A794-2B7378A18BD1}" dt="2020-11-07T02:06:43.070" v="178" actId="680"/>
        <pc:sldMkLst>
          <pc:docMk/>
          <pc:sldMk cId="2009025152" sldId="845"/>
        </pc:sldMkLst>
      </pc:sldChg>
      <pc:sldChg chg="modSp add mod">
        <pc:chgData name="Chunping Xu" userId="a5962ba47313b1f5" providerId="LiveId" clId="{6DEF5BAD-251A-49AC-A794-2B7378A18BD1}" dt="2020-11-07T03:15:19.031" v="616" actId="255"/>
        <pc:sldMkLst>
          <pc:docMk/>
          <pc:sldMk cId="2306806390" sldId="845"/>
        </pc:sldMkLst>
        <pc:spChg chg="mod">
          <ac:chgData name="Chunping Xu" userId="a5962ba47313b1f5" providerId="LiveId" clId="{6DEF5BAD-251A-49AC-A794-2B7378A18BD1}" dt="2020-11-07T03:15:19.031" v="616" actId="255"/>
          <ac:spMkLst>
            <pc:docMk/>
            <pc:sldMk cId="2306806390" sldId="84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5:51.936" v="620"/>
        <pc:sldMkLst>
          <pc:docMk/>
          <pc:sldMk cId="807174776" sldId="846"/>
        </pc:sldMkLst>
        <pc:spChg chg="mod">
          <ac:chgData name="Chunping Xu" userId="a5962ba47313b1f5" providerId="LiveId" clId="{6DEF5BAD-251A-49AC-A794-2B7378A18BD1}" dt="2020-11-07T02:10:38.321" v="220"/>
          <ac:spMkLst>
            <pc:docMk/>
            <pc:sldMk cId="807174776" sldId="84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489066414" sldId="847"/>
        </pc:sldMkLst>
      </pc:sldChg>
      <pc:sldChg chg="modSp add mod">
        <pc:chgData name="Chunping Xu" userId="a5962ba47313b1f5" providerId="LiveId" clId="{6DEF5BAD-251A-49AC-A794-2B7378A18BD1}" dt="2020-11-07T02:14:06.637" v="244" actId="20577"/>
        <pc:sldMkLst>
          <pc:docMk/>
          <pc:sldMk cId="3634143929" sldId="847"/>
        </pc:sldMkLst>
        <pc:spChg chg="mod">
          <ac:chgData name="Chunping Xu" userId="a5962ba47313b1f5" providerId="LiveId" clId="{6DEF5BAD-251A-49AC-A794-2B7378A18BD1}" dt="2020-11-07T02:14:06.637" v="244" actId="20577"/>
          <ac:spMkLst>
            <pc:docMk/>
            <pc:sldMk cId="3634143929" sldId="847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15:27.446" v="262" actId="6549"/>
        <pc:sldMkLst>
          <pc:docMk/>
          <pc:sldMk cId="2572320318" sldId="848"/>
        </pc:sldMkLst>
        <pc:spChg chg="mod">
          <ac:chgData name="Chunping Xu" userId="a5962ba47313b1f5" providerId="LiveId" clId="{6DEF5BAD-251A-49AC-A794-2B7378A18BD1}" dt="2020-11-07T02:15:27.446" v="262" actId="6549"/>
          <ac:spMkLst>
            <pc:docMk/>
            <pc:sldMk cId="2572320318" sldId="848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59:02.990" v="533" actId="20577"/>
        <pc:sldMkLst>
          <pc:docMk/>
          <pc:sldMk cId="1087646603" sldId="849"/>
        </pc:sldMkLst>
        <pc:spChg chg="mod">
          <ac:chgData name="Chunping Xu" userId="a5962ba47313b1f5" providerId="LiveId" clId="{6DEF5BAD-251A-49AC-A794-2B7378A18BD1}" dt="2020-11-07T02:59:02.990" v="533" actId="20577"/>
          <ac:spMkLst>
            <pc:docMk/>
            <pc:sldMk cId="1087646603" sldId="849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1:32.930" v="322" actId="6549"/>
        <pc:sldMkLst>
          <pc:docMk/>
          <pc:sldMk cId="990619112" sldId="850"/>
        </pc:sldMkLst>
        <pc:spChg chg="mod">
          <ac:chgData name="Chunping Xu" userId="a5962ba47313b1f5" providerId="LiveId" clId="{6DEF5BAD-251A-49AC-A794-2B7378A18BD1}" dt="2020-11-07T02:21:32.930" v="322" actId="6549"/>
          <ac:spMkLst>
            <pc:docMk/>
            <pc:sldMk cId="990619112" sldId="850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6:06.269" v="622"/>
        <pc:sldMkLst>
          <pc:docMk/>
          <pc:sldMk cId="133730437" sldId="851"/>
        </pc:sldMkLst>
        <pc:spChg chg="mod">
          <ac:chgData name="Chunping Xu" userId="a5962ba47313b1f5" providerId="LiveId" clId="{6DEF5BAD-251A-49AC-A794-2B7378A18BD1}" dt="2020-11-07T02:22:50.562" v="329" actId="20577"/>
          <ac:spMkLst>
            <pc:docMk/>
            <pc:sldMk cId="133730437" sldId="85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4175321" sldId="852"/>
        </pc:sldMkLst>
      </pc:sldChg>
      <pc:sldChg chg="modSp add mod modAnim">
        <pc:chgData name="Chunping Xu" userId="a5962ba47313b1f5" providerId="LiveId" clId="{6DEF5BAD-251A-49AC-A794-2B7378A18BD1}" dt="2020-11-07T03:22:34.799" v="643" actId="207"/>
        <pc:sldMkLst>
          <pc:docMk/>
          <pc:sldMk cId="2833510755" sldId="852"/>
        </pc:sldMkLst>
        <pc:spChg chg="mod">
          <ac:chgData name="Chunping Xu" userId="a5962ba47313b1f5" providerId="LiveId" clId="{6DEF5BAD-251A-49AC-A794-2B7378A18BD1}" dt="2020-11-07T03:22:34.799" v="643" actId="207"/>
          <ac:spMkLst>
            <pc:docMk/>
            <pc:sldMk cId="2833510755" sldId="85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8:42.663" v="370" actId="207"/>
        <pc:sldMkLst>
          <pc:docMk/>
          <pc:sldMk cId="1921892509" sldId="853"/>
        </pc:sldMkLst>
        <pc:spChg chg="mod">
          <ac:chgData name="Chunping Xu" userId="a5962ba47313b1f5" providerId="LiveId" clId="{6DEF5BAD-251A-49AC-A794-2B7378A18BD1}" dt="2020-11-07T02:28:42.663" v="370" actId="207"/>
          <ac:spMkLst>
            <pc:docMk/>
            <pc:sldMk cId="1921892509" sldId="85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354063081" sldId="853"/>
        </pc:sldMkLst>
      </pc:sldChg>
      <pc:sldChg chg="modSp add mod modAnim">
        <pc:chgData name="Chunping Xu" userId="a5962ba47313b1f5" providerId="LiveId" clId="{6DEF5BAD-251A-49AC-A794-2B7378A18BD1}" dt="2020-11-07T03:16:39.650" v="624"/>
        <pc:sldMkLst>
          <pc:docMk/>
          <pc:sldMk cId="2748220613" sldId="854"/>
        </pc:sldMkLst>
        <pc:spChg chg="mod">
          <ac:chgData name="Chunping Xu" userId="a5962ba47313b1f5" providerId="LiveId" clId="{6DEF5BAD-251A-49AC-A794-2B7378A18BD1}" dt="2020-11-07T02:30:05.737" v="380" actId="20577"/>
          <ac:spMkLst>
            <pc:docMk/>
            <pc:sldMk cId="2748220613" sldId="854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24:31.009" v="644" actId="207"/>
        <pc:sldMkLst>
          <pc:docMk/>
          <pc:sldMk cId="152175547" sldId="855"/>
        </pc:sldMkLst>
        <pc:spChg chg="mod">
          <ac:chgData name="Chunping Xu" userId="a5962ba47313b1f5" providerId="LiveId" clId="{6DEF5BAD-251A-49AC-A794-2B7378A18BD1}" dt="2020-11-07T03:24:31.009" v="644" actId="207"/>
          <ac:spMkLst>
            <pc:docMk/>
            <pc:sldMk cId="152175547" sldId="85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1:32.045" v="687"/>
        <pc:sldMkLst>
          <pc:docMk/>
          <pc:sldMk cId="3315506790" sldId="856"/>
        </pc:sldMkLst>
        <pc:spChg chg="mod">
          <ac:chgData name="Chunping Xu" userId="a5962ba47313b1f5" providerId="LiveId" clId="{6DEF5BAD-251A-49AC-A794-2B7378A18BD1}" dt="2020-11-07T03:31:32.045" v="687"/>
          <ac:spMkLst>
            <pc:docMk/>
            <pc:sldMk cId="3315506790" sldId="856"/>
            <ac:spMk id="3" creationId="{00000000-0000-0000-0000-000000000000}"/>
          </ac:spMkLst>
        </pc:spChg>
      </pc:sldChg>
      <pc:sldChg chg="modSp add del mod ord">
        <pc:chgData name="Chunping Xu" userId="a5962ba47313b1f5" providerId="LiveId" clId="{6DEF5BAD-251A-49AC-A794-2B7378A18BD1}" dt="2020-11-07T02:40:09.401" v="434" actId="47"/>
        <pc:sldMkLst>
          <pc:docMk/>
          <pc:sldMk cId="3441521916" sldId="857"/>
        </pc:sldMkLst>
        <pc:spChg chg="mod">
          <ac:chgData name="Chunping Xu" userId="a5962ba47313b1f5" providerId="LiveId" clId="{6DEF5BAD-251A-49AC-A794-2B7378A18BD1}" dt="2020-11-07T02:35:44.757" v="417" actId="20577"/>
          <ac:spMkLst>
            <pc:docMk/>
            <pc:sldMk cId="3441521916" sldId="85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685081893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863908720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622053994" sldId="859"/>
        </pc:sldMkLst>
      </pc:sldChg>
      <pc:sldChg chg="add del modAnim">
        <pc:chgData name="Chunping Xu" userId="a5962ba47313b1f5" providerId="LiveId" clId="{6DEF5BAD-251A-49AC-A794-2B7378A18BD1}" dt="2020-11-07T03:31:03.598" v="656" actId="47"/>
        <pc:sldMkLst>
          <pc:docMk/>
          <pc:sldMk cId="1051198018" sldId="860"/>
        </pc:sldMkLst>
      </pc:sldChg>
      <pc:sldChg chg="modSp add del mod">
        <pc:chgData name="Chunping Xu" userId="a5962ba47313b1f5" providerId="LiveId" clId="{6DEF5BAD-251A-49AC-A794-2B7378A18BD1}" dt="2020-11-07T02:43:48.900" v="453" actId="47"/>
        <pc:sldMkLst>
          <pc:docMk/>
          <pc:sldMk cId="1489678941" sldId="861"/>
        </pc:sldMkLst>
        <pc:spChg chg="mod">
          <ac:chgData name="Chunping Xu" userId="a5962ba47313b1f5" providerId="LiveId" clId="{6DEF5BAD-251A-49AC-A794-2B7378A18BD1}" dt="2020-11-07T02:43:28.777" v="452" actId="20577"/>
          <ac:spMkLst>
            <pc:docMk/>
            <pc:sldMk cId="1489678941" sldId="861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0:10.375" v="654" actId="20577"/>
        <pc:sldMkLst>
          <pc:docMk/>
          <pc:sldMk cId="1883454960" sldId="862"/>
        </pc:sldMkLst>
        <pc:spChg chg="mod">
          <ac:chgData name="Chunping Xu" userId="a5962ba47313b1f5" providerId="LiveId" clId="{6DEF5BAD-251A-49AC-A794-2B7378A18BD1}" dt="2020-11-07T03:30:10.375" v="654" actId="20577"/>
          <ac:spMkLst>
            <pc:docMk/>
            <pc:sldMk cId="1883454960" sldId="862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265403355" sldId="862"/>
        </pc:sldMkLst>
      </pc:sldChg>
      <pc:sldChg chg="modSp add mod">
        <pc:chgData name="Chunping Xu" userId="a5962ba47313b1f5" providerId="LiveId" clId="{6DEF5BAD-251A-49AC-A794-2B7378A18BD1}" dt="2020-11-07T03:28:43.889" v="647" actId="20577"/>
        <pc:sldMkLst>
          <pc:docMk/>
          <pc:sldMk cId="2924587092" sldId="863"/>
        </pc:sldMkLst>
        <pc:spChg chg="mod">
          <ac:chgData name="Chunping Xu" userId="a5962ba47313b1f5" providerId="LiveId" clId="{6DEF5BAD-251A-49AC-A794-2B7378A18BD1}" dt="2020-11-07T03:28:43.889" v="647" actId="20577"/>
          <ac:spMkLst>
            <pc:docMk/>
            <pc:sldMk cId="2924587092" sldId="86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107169669" sldId="86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0519403" sldId="864"/>
        </pc:sldMkLst>
      </pc:sldChg>
      <pc:sldChg chg="modSp add mod">
        <pc:chgData name="Chunping Xu" userId="a5962ba47313b1f5" providerId="LiveId" clId="{6DEF5BAD-251A-49AC-A794-2B7378A18BD1}" dt="2020-11-07T02:45:48.625" v="468"/>
        <pc:sldMkLst>
          <pc:docMk/>
          <pc:sldMk cId="2854297783" sldId="864"/>
        </pc:sldMkLst>
        <pc:spChg chg="mod">
          <ac:chgData name="Chunping Xu" userId="a5962ba47313b1f5" providerId="LiveId" clId="{6DEF5BAD-251A-49AC-A794-2B7378A18BD1}" dt="2020-11-07T02:45:48.625" v="468"/>
          <ac:spMkLst>
            <pc:docMk/>
            <pc:sldMk cId="2854297783" sldId="864"/>
            <ac:spMk id="3" creationId="{00000000-0000-0000-0000-000000000000}"/>
          </ac:spMkLst>
        </pc:spChg>
      </pc:sldChg>
      <pc:sldChg chg="modSp add ord modAnim">
        <pc:chgData name="Chunping Xu" userId="a5962ba47313b1f5" providerId="LiveId" clId="{6DEF5BAD-251A-49AC-A794-2B7378A18BD1}" dt="2020-11-07T03:28:37.098" v="646" actId="207"/>
        <pc:sldMkLst>
          <pc:docMk/>
          <pc:sldMk cId="2071046613" sldId="865"/>
        </pc:sldMkLst>
        <pc:spChg chg="mod">
          <ac:chgData name="Chunping Xu" userId="a5962ba47313b1f5" providerId="LiveId" clId="{6DEF5BAD-251A-49AC-A794-2B7378A18BD1}" dt="2020-11-07T03:28:37.098" v="646" actId="207"/>
          <ac:spMkLst>
            <pc:docMk/>
            <pc:sldMk cId="2071046613" sldId="865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771223605" sldId="865"/>
        </pc:sldMkLst>
      </pc:sldChg>
      <pc:sldChg chg="modSp add mod modAnim">
        <pc:chgData name="Chunping Xu" userId="a5962ba47313b1f5" providerId="LiveId" clId="{6DEF5BAD-251A-49AC-A794-2B7378A18BD1}" dt="2020-11-07T03:32:35.682" v="692"/>
        <pc:sldMkLst>
          <pc:docMk/>
          <pc:sldMk cId="2454471397" sldId="866"/>
        </pc:sldMkLst>
        <pc:spChg chg="mod">
          <ac:chgData name="Chunping Xu" userId="a5962ba47313b1f5" providerId="LiveId" clId="{6DEF5BAD-251A-49AC-A794-2B7378A18BD1}" dt="2020-11-07T03:32:27.248" v="690"/>
          <ac:spMkLst>
            <pc:docMk/>
            <pc:sldMk cId="2454471397" sldId="86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050489150" sldId="866"/>
        </pc:sldMkLst>
      </pc:sldChg>
      <pc:sldChg chg="modSp add del mod">
        <pc:chgData name="Chunping Xu" userId="a5962ba47313b1f5" providerId="LiveId" clId="{6DEF5BAD-251A-49AC-A794-2B7378A18BD1}" dt="2020-11-07T03:29:04.088" v="648" actId="47"/>
        <pc:sldMkLst>
          <pc:docMk/>
          <pc:sldMk cId="1540326364" sldId="867"/>
        </pc:sldMkLst>
        <pc:spChg chg="mod">
          <ac:chgData name="Chunping Xu" userId="a5962ba47313b1f5" providerId="LiveId" clId="{6DEF5BAD-251A-49AC-A794-2B7378A18BD1}" dt="2020-11-07T02:47:11.893" v="481"/>
          <ac:spMkLst>
            <pc:docMk/>
            <pc:sldMk cId="1540326364" sldId="86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22564738" sldId="86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27779817" sldId="868"/>
        </pc:sldMkLst>
      </pc:sldChg>
      <pc:sldChg chg="modSp add mod modAnim">
        <pc:chgData name="Chunping Xu" userId="a5962ba47313b1f5" providerId="LiveId" clId="{6DEF5BAD-251A-49AC-A794-2B7378A18BD1}" dt="2020-11-07T03:29:33.064" v="653" actId="20577"/>
        <pc:sldMkLst>
          <pc:docMk/>
          <pc:sldMk cId="3185582771" sldId="868"/>
        </pc:sldMkLst>
        <pc:spChg chg="mod">
          <ac:chgData name="Chunping Xu" userId="a5962ba47313b1f5" providerId="LiveId" clId="{6DEF5BAD-251A-49AC-A794-2B7378A18BD1}" dt="2020-11-07T03:29:33.064" v="653" actId="20577"/>
          <ac:spMkLst>
            <pc:docMk/>
            <pc:sldMk cId="3185582771" sldId="868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31454187" sldId="869"/>
        </pc:sldMkLst>
      </pc:sldChg>
      <pc:sldChg chg="modSp add mod">
        <pc:chgData name="Chunping Xu" userId="a5962ba47313b1f5" providerId="LiveId" clId="{6DEF5BAD-251A-49AC-A794-2B7378A18BD1}" dt="2020-11-07T02:49:29.555" v="493"/>
        <pc:sldMkLst>
          <pc:docMk/>
          <pc:sldMk cId="1331049319" sldId="869"/>
        </pc:sldMkLst>
        <pc:spChg chg="mod">
          <ac:chgData name="Chunping Xu" userId="a5962ba47313b1f5" providerId="LiveId" clId="{6DEF5BAD-251A-49AC-A794-2B7378A18BD1}" dt="2020-11-07T02:49:29.555" v="493"/>
          <ac:spMkLst>
            <pc:docMk/>
            <pc:sldMk cId="1331049319" sldId="869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13157655" sldId="870"/>
        </pc:sldMkLst>
      </pc:sldChg>
      <pc:sldChg chg="modSp add mod">
        <pc:chgData name="Chunping Xu" userId="a5962ba47313b1f5" providerId="LiveId" clId="{6DEF5BAD-251A-49AC-A794-2B7378A18BD1}" dt="2020-11-07T02:49:43.725" v="496"/>
        <pc:sldMkLst>
          <pc:docMk/>
          <pc:sldMk cId="4119726612" sldId="870"/>
        </pc:sldMkLst>
        <pc:spChg chg="mod">
          <ac:chgData name="Chunping Xu" userId="a5962ba47313b1f5" providerId="LiveId" clId="{6DEF5BAD-251A-49AC-A794-2B7378A18BD1}" dt="2020-11-07T02:49:43.725" v="496"/>
          <ac:spMkLst>
            <pc:docMk/>
            <pc:sldMk cId="4119726612" sldId="87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44316163" sldId="871"/>
        </pc:sldMkLst>
      </pc:sldChg>
      <pc:sldChg chg="modSp add mod">
        <pc:chgData name="Chunping Xu" userId="a5962ba47313b1f5" providerId="LiveId" clId="{6DEF5BAD-251A-49AC-A794-2B7378A18BD1}" dt="2020-11-07T02:50:15.315" v="500" actId="20577"/>
        <pc:sldMkLst>
          <pc:docMk/>
          <pc:sldMk cId="3743720211" sldId="871"/>
        </pc:sldMkLst>
        <pc:spChg chg="mod">
          <ac:chgData name="Chunping Xu" userId="a5962ba47313b1f5" providerId="LiveId" clId="{6DEF5BAD-251A-49AC-A794-2B7378A18BD1}" dt="2020-11-07T02:50:15.315" v="500" actId="20577"/>
          <ac:spMkLst>
            <pc:docMk/>
            <pc:sldMk cId="3743720211" sldId="87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692466551" sldId="872"/>
        </pc:sldMkLst>
      </pc:sldChg>
      <pc:sldChg chg="modSp add mod modAnim">
        <pc:chgData name="Chunping Xu" userId="a5962ba47313b1f5" providerId="LiveId" clId="{6DEF5BAD-251A-49AC-A794-2B7378A18BD1}" dt="2020-11-07T03:19:20.291" v="636"/>
        <pc:sldMkLst>
          <pc:docMk/>
          <pc:sldMk cId="2226330514" sldId="872"/>
        </pc:sldMkLst>
        <pc:spChg chg="mod">
          <ac:chgData name="Chunping Xu" userId="a5962ba47313b1f5" providerId="LiveId" clId="{6DEF5BAD-251A-49AC-A794-2B7378A18BD1}" dt="2020-11-07T02:55:43.719" v="521"/>
          <ac:spMkLst>
            <pc:docMk/>
            <pc:sldMk cId="2226330514" sldId="87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3:19:45.669" v="641" actId="20578"/>
        <pc:sldMkLst>
          <pc:docMk/>
          <pc:sldMk cId="1666369413" sldId="873"/>
        </pc:sldMkLst>
        <pc:spChg chg="mod">
          <ac:chgData name="Chunping Xu" userId="a5962ba47313b1f5" providerId="LiveId" clId="{6DEF5BAD-251A-49AC-A794-2B7378A18BD1}" dt="2020-11-07T03:19:45.669" v="641" actId="20578"/>
          <ac:spMkLst>
            <pc:docMk/>
            <pc:sldMk cId="1666369413" sldId="87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7T02:56:47.109" v="530" actId="47"/>
        <pc:sldMkLst>
          <pc:docMk/>
          <pc:sldMk cId="2978188550" sldId="874"/>
        </pc:sldMkLst>
      </pc:sldChg>
      <pc:sldChg chg="new">
        <pc:chgData name="Chunping Xu" userId="a5962ba47313b1f5" providerId="LiveId" clId="{6DEF5BAD-251A-49AC-A794-2B7378A18BD1}" dt="2020-11-07T02:56:39.498" v="529" actId="680"/>
        <pc:sldMkLst>
          <pc:docMk/>
          <pc:sldMk cId="4217706891" sldId="875"/>
        </pc:sldMkLst>
      </pc:sldChg>
      <pc:sldChg chg="new">
        <pc:chgData name="Chunping Xu" userId="a5962ba47313b1f5" providerId="LiveId" clId="{6DEF5BAD-251A-49AC-A794-2B7378A18BD1}" dt="2020-11-07T02:56:55.471" v="532" actId="680"/>
        <pc:sldMkLst>
          <pc:docMk/>
          <pc:sldMk cId="2900043789" sldId="876"/>
        </pc:sldMkLst>
      </pc:sldChg>
      <pc:sldChg chg="add modAnim">
        <pc:chgData name="Chunping Xu" userId="a5962ba47313b1f5" providerId="LiveId" clId="{6DEF5BAD-251A-49AC-A794-2B7378A18BD1}" dt="2020-11-07T03:07:29.302" v="586"/>
        <pc:sldMkLst>
          <pc:docMk/>
          <pc:sldMk cId="3661810009" sldId="877"/>
        </pc:sldMkLst>
      </pc:sldChg>
      <pc:sldChg chg="add del">
        <pc:chgData name="Chunping Xu" userId="a5962ba47313b1f5" providerId="LiveId" clId="{6DEF5BAD-251A-49AC-A794-2B7378A18BD1}" dt="2020-11-07T03:19:01.941" v="634" actId="47"/>
        <pc:sldMkLst>
          <pc:docMk/>
          <pc:sldMk cId="1850782729" sldId="878"/>
        </pc:sldMkLst>
      </pc:sldChg>
      <pc:sldChg chg="add del">
        <pc:chgData name="Chunping Xu" userId="a5962ba47313b1f5" providerId="LiveId" clId="{6DEF5BAD-251A-49AC-A794-2B7378A18BD1}" dt="2020-11-07T03:09:02.421" v="588" actId="47"/>
        <pc:sldMkLst>
          <pc:docMk/>
          <pc:sldMk cId="3493662401" sldId="878"/>
        </pc:sldMkLst>
      </pc:sldChg>
      <pc:sldChg chg="add">
        <pc:chgData name="Chunping Xu" userId="a5962ba47313b1f5" providerId="LiveId" clId="{6DEF5BAD-251A-49AC-A794-2B7378A18BD1}" dt="2020-11-07T03:19:00.081" v="633"/>
        <pc:sldMkLst>
          <pc:docMk/>
          <pc:sldMk cId="2732639076" sldId="879"/>
        </pc:sldMkLst>
      </pc:sldChg>
      <pc:sldChg chg="modSp add">
        <pc:chgData name="Chunping Xu" userId="a5962ba47313b1f5" providerId="LiveId" clId="{6DEF5BAD-251A-49AC-A794-2B7378A18BD1}" dt="2020-11-07T03:31:56.284" v="688" actId="20577"/>
        <pc:sldMkLst>
          <pc:docMk/>
          <pc:sldMk cId="1305637321" sldId="880"/>
        </pc:sldMkLst>
        <pc:spChg chg="mod">
          <ac:chgData name="Chunping Xu" userId="a5962ba47313b1f5" providerId="LiveId" clId="{6DEF5BAD-251A-49AC-A794-2B7378A18BD1}" dt="2020-11-07T03:31:56.284" v="688" actId="20577"/>
          <ac:spMkLst>
            <pc:docMk/>
            <pc:sldMk cId="1305637321" sldId="88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582617231" sldId="88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07757009" sldId="88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552241629" sldId="885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052029119" sldId="886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85814909" sldId="88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554349762" sldId="888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25219379" sldId="889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05714263" sldId="890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970630034" sldId="892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356141396" sldId="89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28823395" sldId="894"/>
        </pc:sldMkLst>
      </pc:sldChg>
    </pc:docChg>
  </pc:docChgLst>
  <pc:docChgLst>
    <pc:chgData name="Chunping Xu" userId="a5962ba47313b1f5" providerId="LiveId" clId="{4694E851-E6A7-491D-95C6-4A29E9F72F32}"/>
    <pc:docChg chg="undo redo custSel addSld delSld modSld sldOrd">
      <pc:chgData name="Chunping Xu" userId="a5962ba47313b1f5" providerId="LiveId" clId="{4694E851-E6A7-491D-95C6-4A29E9F72F32}" dt="2021-03-06T03:36:17.392" v="824" actId="20577"/>
      <pc:docMkLst>
        <pc:docMk/>
      </pc:docMkLst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40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549"/>
        </pc:sldMkLst>
      </pc:sldChg>
      <pc:sldChg chg="del">
        <pc:chgData name="Chunping Xu" userId="a5962ba47313b1f5" providerId="LiveId" clId="{4694E851-E6A7-491D-95C6-4A29E9F72F32}" dt="2021-02-25T17:25:15.573" v="57" actId="47"/>
        <pc:sldMkLst>
          <pc:docMk/>
          <pc:sldMk cId="2574250617" sldId="83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807174776" sldId="84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634143929" sldId="84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572320318" sldId="84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087646603" sldId="84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990619112" sldId="85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730437" sldId="85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33510755" sldId="85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921892509" sldId="85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48220613" sldId="85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52175547" sldId="85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315506790" sldId="85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883454960" sldId="8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924587092" sldId="8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54297783" sldId="86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071046613" sldId="86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454471397" sldId="86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185582771" sldId="86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1049319" sldId="86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4119726612" sldId="87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743720211" sldId="871"/>
        </pc:sldMkLst>
      </pc:sldChg>
      <pc:sldChg chg="del">
        <pc:chgData name="Chunping Xu" userId="a5962ba47313b1f5" providerId="LiveId" clId="{4694E851-E6A7-491D-95C6-4A29E9F72F32}" dt="2021-02-26T18:31:10.814" v="412" actId="47"/>
        <pc:sldMkLst>
          <pc:docMk/>
          <pc:sldMk cId="2226330514" sldId="872"/>
        </pc:sldMkLst>
      </pc:sldChg>
      <pc:sldChg chg="modSp del mod">
        <pc:chgData name="Chunping Xu" userId="a5962ba47313b1f5" providerId="LiveId" clId="{4694E851-E6A7-491D-95C6-4A29E9F72F32}" dt="2021-02-26T18:32:50.768" v="469" actId="47"/>
        <pc:sldMkLst>
          <pc:docMk/>
          <pc:sldMk cId="1666369413" sldId="873"/>
        </pc:sldMkLst>
        <pc:spChg chg="mod">
          <ac:chgData name="Chunping Xu" userId="a5962ba47313b1f5" providerId="LiveId" clId="{4694E851-E6A7-491D-95C6-4A29E9F72F32}" dt="2021-02-26T18:31:30.508" v="420" actId="20577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32639076" sldId="87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05637321" sldId="88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61317934" sldId="968"/>
        </pc:sldMkLst>
      </pc:sldChg>
      <pc:sldChg chg="modSp add mod">
        <pc:chgData name="Chunping Xu" userId="a5962ba47313b1f5" providerId="LiveId" clId="{4694E851-E6A7-491D-95C6-4A29E9F72F32}" dt="2021-02-25T17:24:58.141" v="56" actId="14100"/>
        <pc:sldMkLst>
          <pc:docMk/>
          <pc:sldMk cId="3941184548" sldId="969"/>
        </pc:sldMkLst>
        <pc:spChg chg="mod">
          <ac:chgData name="Chunping Xu" userId="a5962ba47313b1f5" providerId="LiveId" clId="{4694E851-E6A7-491D-95C6-4A29E9F72F32}" dt="2021-02-25T17:24:58.141" v="56" actId="14100"/>
          <ac:spMkLst>
            <pc:docMk/>
            <pc:sldMk cId="3941184548" sldId="969"/>
            <ac:spMk id="441" creationId="{00000000-0000-0000-0000-000000000000}"/>
          </ac:spMkLst>
        </pc:spChg>
      </pc:sldChg>
      <pc:sldChg chg="addSp delSp modSp add mod modAnim">
        <pc:chgData name="Chunping Xu" userId="a5962ba47313b1f5" providerId="LiveId" clId="{4694E851-E6A7-491D-95C6-4A29E9F72F32}" dt="2021-03-06T01:28:05.382" v="814"/>
        <pc:sldMkLst>
          <pc:docMk/>
          <pc:sldMk cId="353901946" sldId="1056"/>
        </pc:sldMkLst>
        <pc:spChg chg="add del mod">
          <ac:chgData name="Chunping Xu" userId="a5962ba47313b1f5" providerId="LiveId" clId="{4694E851-E6A7-491D-95C6-4A29E9F72F32}" dt="2021-02-26T18:32:04.279" v="426" actId="22"/>
          <ac:spMkLst>
            <pc:docMk/>
            <pc:sldMk cId="353901946" sldId="1056"/>
            <ac:spMk id="4" creationId="{8AF6B048-B614-48E0-9CA2-576EE5A5DD7A}"/>
          </ac:spMkLst>
        </pc:spChg>
        <pc:spChg chg="mod">
          <ac:chgData name="Chunping Xu" userId="a5962ba47313b1f5" providerId="LiveId" clId="{4694E851-E6A7-491D-95C6-4A29E9F72F32}" dt="2021-02-26T19:05:39.206" v="760"/>
          <ac:spMkLst>
            <pc:docMk/>
            <pc:sldMk cId="353901946" sldId="10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06T03:36:17.392" v="824" actId="20577"/>
        <pc:sldMkLst>
          <pc:docMk/>
          <pc:sldMk cId="3860881813" sldId="1080"/>
        </pc:sldMkLst>
        <pc:spChg chg="mod">
          <ac:chgData name="Chunping Xu" userId="a5962ba47313b1f5" providerId="LiveId" clId="{4694E851-E6A7-491D-95C6-4A29E9F72F32}" dt="2021-03-06T03:36:17.392" v="824" actId="2057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5:39:37.823" v="108"/>
        <pc:sldMkLst>
          <pc:docMk/>
          <pc:sldMk cId="1366031471" sldId="1096"/>
        </pc:sldMkLst>
        <pc:spChg chg="mod">
          <ac:chgData name="Chunping Xu" userId="a5962ba47313b1f5" providerId="LiveId" clId="{4694E851-E6A7-491D-95C6-4A29E9F72F32}" dt="2021-02-26T15:39:37.823" v="108"/>
          <ac:spMkLst>
            <pc:docMk/>
            <pc:sldMk cId="1366031471" sldId="1096"/>
            <ac:spMk id="160782" creationId="{BDFD54D5-728E-4DE0-B8CD-BB0D37C84E5C}"/>
          </ac:spMkLst>
        </pc:spChg>
      </pc:sldChg>
      <pc:sldChg chg="addSp delSp modSp add mod modAnim">
        <pc:chgData name="Chunping Xu" userId="a5962ba47313b1f5" providerId="LiveId" clId="{4694E851-E6A7-491D-95C6-4A29E9F72F32}" dt="2021-03-06T03:27:33.194" v="817" actId="207"/>
        <pc:sldMkLst>
          <pc:docMk/>
          <pc:sldMk cId="1283365752" sldId="1098"/>
        </pc:sldMkLst>
        <pc:spChg chg="mod">
          <ac:chgData name="Chunping Xu" userId="a5962ba47313b1f5" providerId="LiveId" clId="{4694E851-E6A7-491D-95C6-4A29E9F72F32}" dt="2021-03-06T03:27:33.194" v="817" actId="207"/>
          <ac:spMkLst>
            <pc:docMk/>
            <pc:sldMk cId="1283365752" sldId="1098"/>
            <ac:spMk id="160782" creationId="{BDFD54D5-728E-4DE0-B8CD-BB0D37C84E5C}"/>
          </ac:spMkLst>
        </pc:spChg>
        <pc:graphicFrameChg chg="add del mod">
          <ac:chgData name="Chunping Xu" userId="a5962ba47313b1f5" providerId="LiveId" clId="{4694E851-E6A7-491D-95C6-4A29E9F72F32}" dt="2021-02-26T17:53:23.898" v="240"/>
          <ac:graphicFrameMkLst>
            <pc:docMk/>
            <pc:sldMk cId="1283365752" sldId="1098"/>
            <ac:graphicFrameMk id="2" creationId="{BCFC49E3-41F5-4878-8B52-4C7DA4748673}"/>
          </ac:graphicFrameMkLst>
        </pc:graphicFrameChg>
        <pc:graphicFrameChg chg="add del mod">
          <ac:chgData name="Chunping Xu" userId="a5962ba47313b1f5" providerId="LiveId" clId="{4694E851-E6A7-491D-95C6-4A29E9F72F32}" dt="2021-02-26T18:01:55.534" v="274"/>
          <ac:graphicFrameMkLst>
            <pc:docMk/>
            <pc:sldMk cId="1283365752" sldId="1098"/>
            <ac:graphicFrameMk id="3" creationId="{D853399F-477C-45AE-B375-06268C2F3D60}"/>
          </ac:graphicFrameMkLst>
        </pc:graphicFrameChg>
      </pc:sldChg>
      <pc:sldChg chg="modSp add mod">
        <pc:chgData name="Chunping Xu" userId="a5962ba47313b1f5" providerId="LiveId" clId="{4694E851-E6A7-491D-95C6-4A29E9F72F32}" dt="2021-02-26T15:40:53.634" v="114"/>
        <pc:sldMkLst>
          <pc:docMk/>
          <pc:sldMk cId="3547631624" sldId="1099"/>
        </pc:sldMkLst>
        <pc:spChg chg="mod">
          <ac:chgData name="Chunping Xu" userId="a5962ba47313b1f5" providerId="LiveId" clId="{4694E851-E6A7-491D-95C6-4A29E9F72F32}" dt="2021-02-26T15:40:53.634" v="114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5:41:09.600" v="119"/>
        <pc:sldMkLst>
          <pc:docMk/>
          <pc:sldMk cId="829457335" sldId="1105"/>
        </pc:sldMkLst>
        <pc:spChg chg="mod">
          <ac:chgData name="Chunping Xu" userId="a5962ba47313b1f5" providerId="LiveId" clId="{4694E851-E6A7-491D-95C6-4A29E9F72F32}" dt="2021-02-26T15:41:09.600" v="119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4694E851-E6A7-491D-95C6-4A29E9F72F32}" dt="2021-02-26T15:57:39.988" v="152" actId="20577"/>
        <pc:sldMkLst>
          <pc:docMk/>
          <pc:sldMk cId="2525696250" sldId="1106"/>
        </pc:sldMkLst>
        <pc:spChg chg="mod">
          <ac:chgData name="Chunping Xu" userId="a5962ba47313b1f5" providerId="LiveId" clId="{4694E851-E6A7-491D-95C6-4A29E9F72F32}" dt="2021-02-26T15:57:39.988" v="152" actId="20577"/>
          <ac:spMkLst>
            <pc:docMk/>
            <pc:sldMk cId="2525696250" sldId="1106"/>
            <ac:spMk id="160782" creationId="{BDFD54D5-728E-4DE0-B8CD-BB0D37C84E5C}"/>
          </ac:spMkLst>
        </pc:spChg>
      </pc:sldChg>
      <pc:sldChg chg="addSp delSp modSp new mod">
        <pc:chgData name="Chunping Xu" userId="a5962ba47313b1f5" providerId="LiveId" clId="{4694E851-E6A7-491D-95C6-4A29E9F72F32}" dt="2021-03-05T21:46:19.889" v="781" actId="120"/>
        <pc:sldMkLst>
          <pc:docMk/>
          <pc:sldMk cId="434244980" sldId="1107"/>
        </pc:sldMkLst>
        <pc:spChg chg="del">
          <ac:chgData name="Chunping Xu" userId="a5962ba47313b1f5" providerId="LiveId" clId="{4694E851-E6A7-491D-95C6-4A29E9F72F32}" dt="2021-02-25T17:31:25.260" v="62" actId="21"/>
          <ac:spMkLst>
            <pc:docMk/>
            <pc:sldMk cId="434244980" sldId="1107"/>
            <ac:spMk id="2" creationId="{205CE890-8819-4F4A-A8B9-C6A027B9E9AB}"/>
          </ac:spMkLst>
        </pc:spChg>
        <pc:spChg chg="del">
          <ac:chgData name="Chunping Xu" userId="a5962ba47313b1f5" providerId="LiveId" clId="{4694E851-E6A7-491D-95C6-4A29E9F72F32}" dt="2021-02-25T17:31:17.102" v="61"/>
          <ac:spMkLst>
            <pc:docMk/>
            <pc:sldMk cId="434244980" sldId="1107"/>
            <ac:spMk id="3" creationId="{1CB5D476-AE29-4A43-8099-1C43ECC9D4D2}"/>
          </ac:spMkLst>
        </pc:spChg>
        <pc:graphicFrameChg chg="add mod modGraphic">
          <ac:chgData name="Chunping Xu" userId="a5962ba47313b1f5" providerId="LiveId" clId="{4694E851-E6A7-491D-95C6-4A29E9F72F32}" dt="2021-03-05T21:46:19.889" v="781" actId="120"/>
          <ac:graphicFrameMkLst>
            <pc:docMk/>
            <pc:sldMk cId="434244980" sldId="1107"/>
            <ac:graphicFrameMk id="4" creationId="{ECD4F5CC-82D4-4EA9-A72A-E99467E08419}"/>
          </ac:graphicFrameMkLst>
        </pc:graphicFrameChg>
      </pc:sldChg>
      <pc:sldChg chg="addSp delSp modSp new mod ord">
        <pc:chgData name="Chunping Xu" userId="a5962ba47313b1f5" providerId="LiveId" clId="{4694E851-E6A7-491D-95C6-4A29E9F72F32}" dt="2021-03-05T21:51:11.731" v="812"/>
        <pc:sldMkLst>
          <pc:docMk/>
          <pc:sldMk cId="2016803796" sldId="1108"/>
        </pc:sldMkLst>
        <pc:spChg chg="del">
          <ac:chgData name="Chunping Xu" userId="a5962ba47313b1f5" providerId="LiveId" clId="{4694E851-E6A7-491D-95C6-4A29E9F72F32}" dt="2021-02-25T17:38:56.409" v="79" actId="21"/>
          <ac:spMkLst>
            <pc:docMk/>
            <pc:sldMk cId="2016803796" sldId="1108"/>
            <ac:spMk id="2" creationId="{CAC305B6-06E7-4A9C-91B7-9BDD366CF507}"/>
          </ac:spMkLst>
        </pc:spChg>
        <pc:spChg chg="del">
          <ac:chgData name="Chunping Xu" userId="a5962ba47313b1f5" providerId="LiveId" clId="{4694E851-E6A7-491D-95C6-4A29E9F72F32}" dt="2021-02-25T17:37:16.776" v="72"/>
          <ac:spMkLst>
            <pc:docMk/>
            <pc:sldMk cId="2016803796" sldId="1108"/>
            <ac:spMk id="3" creationId="{5FE23997-B0AF-4BAF-936C-073A5AE98123}"/>
          </ac:spMkLst>
        </pc:spChg>
        <pc:spChg chg="add del mod">
          <ac:chgData name="Chunping Xu" userId="a5962ba47313b1f5" providerId="LiveId" clId="{4694E851-E6A7-491D-95C6-4A29E9F72F32}" dt="2021-02-25T17:40:58.207" v="84"/>
          <ac:spMkLst>
            <pc:docMk/>
            <pc:sldMk cId="2016803796" sldId="1108"/>
            <ac:spMk id="6" creationId="{7DA2DE92-E47D-43C8-974D-2A76E0B342ED}"/>
          </ac:spMkLst>
        </pc:spChg>
        <pc:spChg chg="add del mod">
          <ac:chgData name="Chunping Xu" userId="a5962ba47313b1f5" providerId="LiveId" clId="{4694E851-E6A7-491D-95C6-4A29E9F72F32}" dt="2021-02-25T17:44:49.875" v="92"/>
          <ac:spMkLst>
            <pc:docMk/>
            <pc:sldMk cId="2016803796" sldId="1108"/>
            <ac:spMk id="9" creationId="{0BD482EA-5FC9-4EB5-9B97-161FA9B0275D}"/>
          </ac:spMkLst>
        </pc:spChg>
        <pc:graphicFrameChg chg="add del mod modGraphic">
          <ac:chgData name="Chunping Xu" userId="a5962ba47313b1f5" providerId="LiveId" clId="{4694E851-E6A7-491D-95C6-4A29E9F72F32}" dt="2021-02-25T17:40:40.125" v="83" actId="21"/>
          <ac:graphicFrameMkLst>
            <pc:docMk/>
            <pc:sldMk cId="2016803796" sldId="1108"/>
            <ac:graphicFrameMk id="4" creationId="{EA270644-B234-47E1-A798-E8854CC74661}"/>
          </ac:graphicFrameMkLst>
        </pc:graphicFrameChg>
        <pc:graphicFrameChg chg="add del mod modGraphic">
          <ac:chgData name="Chunping Xu" userId="a5962ba47313b1f5" providerId="LiveId" clId="{4694E851-E6A7-491D-95C6-4A29E9F72F32}" dt="2021-02-25T17:44:28.119" v="89" actId="21"/>
          <ac:graphicFrameMkLst>
            <pc:docMk/>
            <pc:sldMk cId="2016803796" sldId="1108"/>
            <ac:graphicFrameMk id="7" creationId="{91A24D04-0A12-42A2-B348-0C9EDBB2F66E}"/>
          </ac:graphicFrameMkLst>
        </pc:graphicFrameChg>
        <pc:graphicFrameChg chg="add del mod">
          <ac:chgData name="Chunping Xu" userId="a5962ba47313b1f5" providerId="LiveId" clId="{4694E851-E6A7-491D-95C6-4A29E9F72F32}" dt="2021-02-25T17:44:33.149" v="91"/>
          <ac:graphicFrameMkLst>
            <pc:docMk/>
            <pc:sldMk cId="2016803796" sldId="1108"/>
            <ac:graphicFrameMk id="10" creationId="{EC9FCEBA-8823-49F8-867E-7D7E848BFB01}"/>
          </ac:graphicFrameMkLst>
        </pc:graphicFrameChg>
        <pc:graphicFrameChg chg="add mod modGraphic">
          <ac:chgData name="Chunping Xu" userId="a5962ba47313b1f5" providerId="LiveId" clId="{4694E851-E6A7-491D-95C6-4A29E9F72F32}" dt="2021-03-05T21:51:11.731" v="812"/>
          <ac:graphicFrameMkLst>
            <pc:docMk/>
            <pc:sldMk cId="2016803796" sldId="1108"/>
            <ac:graphicFrameMk id="11" creationId="{6C68293F-D658-4C70-AACE-246E17654A4D}"/>
          </ac:graphicFrameMkLst>
        </pc:graphicFrameChg>
      </pc:sldChg>
      <pc:sldChg chg="addSp delSp modSp new mod">
        <pc:chgData name="Chunping Xu" userId="a5962ba47313b1f5" providerId="LiveId" clId="{4694E851-E6A7-491D-95C6-4A29E9F72F32}" dt="2021-02-28T19:26:54.450" v="763"/>
        <pc:sldMkLst>
          <pc:docMk/>
          <pc:sldMk cId="3443673820" sldId="1109"/>
        </pc:sldMkLst>
        <pc:spChg chg="del">
          <ac:chgData name="Chunping Xu" userId="a5962ba47313b1f5" providerId="LiveId" clId="{4694E851-E6A7-491D-95C6-4A29E9F72F32}" dt="2021-02-25T17:37:44.217" v="74" actId="21"/>
          <ac:spMkLst>
            <pc:docMk/>
            <pc:sldMk cId="3443673820" sldId="1109"/>
            <ac:spMk id="2" creationId="{43FCF15A-2474-4119-A284-8C5EB0EF6F98}"/>
          </ac:spMkLst>
        </pc:spChg>
        <pc:spChg chg="del">
          <ac:chgData name="Chunping Xu" userId="a5962ba47313b1f5" providerId="LiveId" clId="{4694E851-E6A7-491D-95C6-4A29E9F72F32}" dt="2021-02-25T17:37:36.871" v="73"/>
          <ac:spMkLst>
            <pc:docMk/>
            <pc:sldMk cId="3443673820" sldId="1109"/>
            <ac:spMk id="3" creationId="{42B0005F-1151-4430-B2F3-9C2A32BDBF9D}"/>
          </ac:spMkLst>
        </pc:spChg>
        <pc:graphicFrameChg chg="add mod modGraphic">
          <ac:chgData name="Chunping Xu" userId="a5962ba47313b1f5" providerId="LiveId" clId="{4694E851-E6A7-491D-95C6-4A29E9F72F32}" dt="2021-02-28T19:26:54.450" v="763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addSp delSp modSp new mod">
        <pc:chgData name="Chunping Xu" userId="a5962ba47313b1f5" providerId="LiveId" clId="{4694E851-E6A7-491D-95C6-4A29E9F72F32}" dt="2021-03-05T21:51:49.679" v="813" actId="14734"/>
        <pc:sldMkLst>
          <pc:docMk/>
          <pc:sldMk cId="3128841211" sldId="1110"/>
        </pc:sldMkLst>
        <pc:spChg chg="del">
          <ac:chgData name="Chunping Xu" userId="a5962ba47313b1f5" providerId="LiveId" clId="{4694E851-E6A7-491D-95C6-4A29E9F72F32}" dt="2021-02-25T17:47:19.411" v="97"/>
          <ac:spMkLst>
            <pc:docMk/>
            <pc:sldMk cId="3128841211" sldId="1110"/>
            <ac:spMk id="3" creationId="{5A7D5E95-7575-42AB-9D45-B98CD21CFF13}"/>
          </ac:spMkLst>
        </pc:spChg>
        <pc:graphicFrameChg chg="add mod modGraphic">
          <ac:chgData name="Chunping Xu" userId="a5962ba47313b1f5" providerId="LiveId" clId="{4694E851-E6A7-491D-95C6-4A29E9F72F32}" dt="2021-03-05T21:51:49.679" v="813" actId="14734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add mod">
        <pc:chgData name="Chunping Xu" userId="a5962ba47313b1f5" providerId="LiveId" clId="{4694E851-E6A7-491D-95C6-4A29E9F72F32}" dt="2021-02-26T15:41:47.325" v="121"/>
        <pc:sldMkLst>
          <pc:docMk/>
          <pc:sldMk cId="1512747255" sldId="1111"/>
        </pc:sldMkLst>
        <pc:spChg chg="mod">
          <ac:chgData name="Chunping Xu" userId="a5962ba47313b1f5" providerId="LiveId" clId="{4694E851-E6A7-491D-95C6-4A29E9F72F32}" dt="2021-02-26T15:41:47.325" v="121"/>
          <ac:spMkLst>
            <pc:docMk/>
            <pc:sldMk cId="1512747255" sldId="1111"/>
            <ac:spMk id="3" creationId="{00000000-0000-0000-0000-000000000000}"/>
          </ac:spMkLst>
        </pc:spChg>
      </pc:sldChg>
      <pc:sldChg chg="modSp add mod">
        <pc:chgData name="Chunping Xu" userId="a5962ba47313b1f5" providerId="LiveId" clId="{4694E851-E6A7-491D-95C6-4A29E9F72F32}" dt="2021-02-26T15:55:39.404" v="139" actId="20577"/>
        <pc:sldMkLst>
          <pc:docMk/>
          <pc:sldMk cId="2451078173" sldId="1112"/>
        </pc:sldMkLst>
        <pc:spChg chg="mod">
          <ac:chgData name="Chunping Xu" userId="a5962ba47313b1f5" providerId="LiveId" clId="{4694E851-E6A7-491D-95C6-4A29E9F72F32}" dt="2021-02-26T15:55:39.404" v="139" actId="20577"/>
          <ac:spMkLst>
            <pc:docMk/>
            <pc:sldMk cId="2451078173" sldId="111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5:43:56.675" v="130" actId="20577"/>
        <pc:sldMkLst>
          <pc:docMk/>
          <pc:sldMk cId="2846746371" sldId="1113"/>
        </pc:sldMkLst>
        <pc:spChg chg="mod">
          <ac:chgData name="Chunping Xu" userId="a5962ba47313b1f5" providerId="LiveId" clId="{4694E851-E6A7-491D-95C6-4A29E9F72F32}" dt="2021-02-26T15:43:56.675" v="130" actId="20577"/>
          <ac:spMkLst>
            <pc:docMk/>
            <pc:sldMk cId="2846746371" sldId="111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8:10:42.196" v="332" actId="20577"/>
        <pc:sldMkLst>
          <pc:docMk/>
          <pc:sldMk cId="93574944" sldId="1114"/>
        </pc:sldMkLst>
        <pc:spChg chg="mod">
          <ac:chgData name="Chunping Xu" userId="a5962ba47313b1f5" providerId="LiveId" clId="{4694E851-E6A7-491D-95C6-4A29E9F72F32}" dt="2021-02-26T18:10:42.196" v="332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8:17:16.586" v="369" actId="207"/>
        <pc:sldMkLst>
          <pc:docMk/>
          <pc:sldMk cId="3163243701" sldId="1115"/>
        </pc:sldMkLst>
        <pc:spChg chg="mod">
          <ac:chgData name="Chunping Xu" userId="a5962ba47313b1f5" providerId="LiveId" clId="{4694E851-E6A7-491D-95C6-4A29E9F72F32}" dt="2021-02-26T18:17:16.586" v="369" actId="207"/>
          <ac:spMkLst>
            <pc:docMk/>
            <pc:sldMk cId="3163243701" sldId="111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2-26T18:24:00.649" v="394" actId="20577"/>
        <pc:sldMkLst>
          <pc:docMk/>
          <pc:sldMk cId="2768489392" sldId="1116"/>
        </pc:sldMkLst>
        <pc:spChg chg="mod">
          <ac:chgData name="Chunping Xu" userId="a5962ba47313b1f5" providerId="LiveId" clId="{4694E851-E6A7-491D-95C6-4A29E9F72F32}" dt="2021-02-26T18:24:00.649" v="394" actId="20577"/>
          <ac:spMkLst>
            <pc:docMk/>
            <pc:sldMk cId="2768489392" sldId="1116"/>
            <ac:spMk id="160782" creationId="{BDFD54D5-728E-4DE0-B8CD-BB0D37C84E5C}"/>
          </ac:spMkLst>
        </pc:spChg>
      </pc:sldChg>
      <pc:sldChg chg="addSp new">
        <pc:chgData name="Chunping Xu" userId="a5962ba47313b1f5" providerId="LiveId" clId="{4694E851-E6A7-491D-95C6-4A29E9F72F32}" dt="2021-02-28T19:47:10.742" v="777"/>
        <pc:sldMkLst>
          <pc:docMk/>
          <pc:sldMk cId="2329411763" sldId="1117"/>
        </pc:sldMkLst>
        <pc:picChg chg="add">
          <ac:chgData name="Chunping Xu" userId="a5962ba47313b1f5" providerId="LiveId" clId="{4694E851-E6A7-491D-95C6-4A29E9F72F32}" dt="2021-02-28T19:47:10.742" v="777"/>
          <ac:picMkLst>
            <pc:docMk/>
            <pc:sldMk cId="2329411763" sldId="1117"/>
            <ac:picMk id="4" creationId="{E37DD0E7-1A70-4E81-A07E-EC06D2667A46}"/>
          </ac:picMkLst>
        </pc:picChg>
      </pc:sldChg>
      <pc:sldChg chg="addSp new">
        <pc:chgData name="Chunping Xu" userId="a5962ba47313b1f5" providerId="LiveId" clId="{4694E851-E6A7-491D-95C6-4A29E9F72F32}" dt="2021-02-28T19:50:59.837" v="779"/>
        <pc:sldMkLst>
          <pc:docMk/>
          <pc:sldMk cId="2474814433" sldId="1118"/>
        </pc:sldMkLst>
        <pc:picChg chg="add">
          <ac:chgData name="Chunping Xu" userId="a5962ba47313b1f5" providerId="LiveId" clId="{4694E851-E6A7-491D-95C6-4A29E9F72F32}" dt="2021-02-28T19:50:59.837" v="779"/>
          <ac:picMkLst>
            <pc:docMk/>
            <pc:sldMk cId="2474814433" sldId="1118"/>
            <ac:picMk id="4" creationId="{6E090EFE-5336-48B6-824B-2047BD3C515A}"/>
          </ac:picMkLst>
        </pc:picChg>
      </pc:sldChg>
      <pc:sldChg chg="add">
        <pc:chgData name="Chunping Xu" userId="a5962ba47313b1f5" providerId="LiveId" clId="{4694E851-E6A7-491D-95C6-4A29E9F72F32}" dt="2021-03-06T03:23:14.174" v="816"/>
        <pc:sldMkLst>
          <pc:docMk/>
          <pc:sldMk cId="4224964891" sldId="1119"/>
        </pc:sldMkLst>
      </pc:sldChg>
    </pc:docChg>
  </pc:docChgLst>
  <pc:docChgLst>
    <pc:chgData name="Chunping Xu" userId="a5962ba47313b1f5" providerId="LiveId" clId="{D076688C-31E2-4069-9F3B-4A455E4A23B4}"/>
    <pc:docChg chg="undo redo custSel addSld delSld modSld sldOrd">
      <pc:chgData name="Chunping Xu" userId="a5962ba47313b1f5" providerId="LiveId" clId="{D076688C-31E2-4069-9F3B-4A455E4A23B4}" dt="2021-09-11T04:14:27.114" v="812" actId="20578"/>
      <pc:docMkLst>
        <pc:docMk/>
      </pc:docMkLst>
      <pc:sldChg chg="modSp mod">
        <pc:chgData name="Chunping Xu" userId="a5962ba47313b1f5" providerId="LiveId" clId="{D076688C-31E2-4069-9F3B-4A455E4A23B4}" dt="2021-09-10T17:31:03.269" v="7"/>
        <pc:sldMkLst>
          <pc:docMk/>
          <pc:sldMk cId="1669733650" sldId="1128"/>
        </pc:sldMkLst>
        <pc:spChg chg="mod">
          <ac:chgData name="Chunping Xu" userId="a5962ba47313b1f5" providerId="LiveId" clId="{D076688C-31E2-4069-9F3B-4A455E4A23B4}" dt="2021-09-10T17:31:03.269" v="7"/>
          <ac:spMkLst>
            <pc:docMk/>
            <pc:sldMk cId="1669733650" sldId="1128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D076688C-31E2-4069-9F3B-4A455E4A23B4}" dt="2021-09-11T02:29:25.151" v="808" actId="20577"/>
        <pc:sldMkLst>
          <pc:docMk/>
          <pc:sldMk cId="1895255404" sldId="1130"/>
        </pc:sldMkLst>
        <pc:spChg chg="mod">
          <ac:chgData name="Chunping Xu" userId="a5962ba47313b1f5" providerId="LiveId" clId="{D076688C-31E2-4069-9F3B-4A455E4A23B4}" dt="2021-09-11T02:29:25.151" v="808" actId="20577"/>
          <ac:spMkLst>
            <pc:docMk/>
            <pc:sldMk cId="1895255404" sldId="113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076688C-31E2-4069-9F3B-4A455E4A23B4}" dt="2021-09-10T18:07:05.127" v="551" actId="20577"/>
        <pc:sldMkLst>
          <pc:docMk/>
          <pc:sldMk cId="1757391362" sldId="1131"/>
        </pc:sldMkLst>
        <pc:spChg chg="mod">
          <ac:chgData name="Chunping Xu" userId="a5962ba47313b1f5" providerId="LiveId" clId="{D076688C-31E2-4069-9F3B-4A455E4A23B4}" dt="2021-09-10T18:07:05.127" v="551" actId="20577"/>
          <ac:spMkLst>
            <pc:docMk/>
            <pc:sldMk cId="1757391362" sldId="113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076688C-31E2-4069-9F3B-4A455E4A23B4}" dt="2021-09-10T18:07:44.320" v="556" actId="20577"/>
        <pc:sldMkLst>
          <pc:docMk/>
          <pc:sldMk cId="1994419938" sldId="1132"/>
        </pc:sldMkLst>
        <pc:spChg chg="mod">
          <ac:chgData name="Chunping Xu" userId="a5962ba47313b1f5" providerId="LiveId" clId="{D076688C-31E2-4069-9F3B-4A455E4A23B4}" dt="2021-09-10T18:07:44.320" v="556" actId="20577"/>
          <ac:spMkLst>
            <pc:docMk/>
            <pc:sldMk cId="1994419938" sldId="1132"/>
            <ac:spMk id="160782" creationId="{BDFD54D5-728E-4DE0-B8CD-BB0D37C84E5C}"/>
          </ac:spMkLst>
        </pc:spChg>
      </pc:sldChg>
      <pc:sldChg chg="del">
        <pc:chgData name="Chunping Xu" userId="a5962ba47313b1f5" providerId="LiveId" clId="{D076688C-31E2-4069-9F3B-4A455E4A23B4}" dt="2021-09-08T22:39:50.770" v="0" actId="47"/>
        <pc:sldMkLst>
          <pc:docMk/>
          <pc:sldMk cId="1463876300" sldId="1133"/>
        </pc:sldMkLst>
      </pc:sldChg>
      <pc:sldChg chg="modSp mod ord">
        <pc:chgData name="Chunping Xu" userId="a5962ba47313b1f5" providerId="LiveId" clId="{D076688C-31E2-4069-9F3B-4A455E4A23B4}" dt="2021-09-10T17:41:09.051" v="168"/>
        <pc:sldMkLst>
          <pc:docMk/>
          <pc:sldMk cId="743969455" sldId="1137"/>
        </pc:sldMkLst>
        <pc:spChg chg="mod">
          <ac:chgData name="Chunping Xu" userId="a5962ba47313b1f5" providerId="LiveId" clId="{D076688C-31E2-4069-9F3B-4A455E4A23B4}" dt="2021-09-09T18:20:13.447" v="4" actId="207"/>
          <ac:spMkLst>
            <pc:docMk/>
            <pc:sldMk cId="743969455" sldId="113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076688C-31E2-4069-9F3B-4A455E4A23B4}" dt="2021-09-10T18:08:10.821" v="562" actId="20577"/>
        <pc:sldMkLst>
          <pc:docMk/>
          <pc:sldMk cId="3254918424" sldId="1140"/>
        </pc:sldMkLst>
        <pc:spChg chg="mod">
          <ac:chgData name="Chunping Xu" userId="a5962ba47313b1f5" providerId="LiveId" clId="{D076688C-31E2-4069-9F3B-4A455E4A23B4}" dt="2021-09-10T18:08:10.821" v="562" actId="20577"/>
          <ac:spMkLst>
            <pc:docMk/>
            <pc:sldMk cId="3254918424" sldId="114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076688C-31E2-4069-9F3B-4A455E4A23B4}" dt="2021-09-10T18:13:30.887" v="570"/>
        <pc:sldMkLst>
          <pc:docMk/>
          <pc:sldMk cId="802548021" sldId="1141"/>
        </pc:sldMkLst>
        <pc:spChg chg="mod">
          <ac:chgData name="Chunping Xu" userId="a5962ba47313b1f5" providerId="LiveId" clId="{D076688C-31E2-4069-9F3B-4A455E4A23B4}" dt="2021-09-10T18:13:30.887" v="570"/>
          <ac:spMkLst>
            <pc:docMk/>
            <pc:sldMk cId="802548021" sldId="1141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D076688C-31E2-4069-9F3B-4A455E4A23B4}" dt="2021-09-11T02:48:05.641" v="811"/>
        <pc:sldMkLst>
          <pc:docMk/>
          <pc:sldMk cId="4031189643" sldId="1143"/>
        </pc:sldMkLst>
        <pc:spChg chg="mod">
          <ac:chgData name="Chunping Xu" userId="a5962ba47313b1f5" providerId="LiveId" clId="{D076688C-31E2-4069-9F3B-4A455E4A23B4}" dt="2021-09-10T18:38:47.085" v="783" actId="20577"/>
          <ac:spMkLst>
            <pc:docMk/>
            <pc:sldMk cId="4031189643" sldId="1143"/>
            <ac:spMk id="160782" creationId="{BDFD54D5-728E-4DE0-B8CD-BB0D37C84E5C}"/>
          </ac:spMkLst>
        </pc:spChg>
      </pc:sldChg>
      <pc:sldChg chg="addSp modSp new mod setBg">
        <pc:chgData name="Chunping Xu" userId="a5962ba47313b1f5" providerId="LiveId" clId="{D076688C-31E2-4069-9F3B-4A455E4A23B4}" dt="2021-09-08T22:40:30.698" v="3" actId="26606"/>
        <pc:sldMkLst>
          <pc:docMk/>
          <pc:sldMk cId="3785438730" sldId="1145"/>
        </pc:sldMkLst>
        <pc:picChg chg="add mod">
          <ac:chgData name="Chunping Xu" userId="a5962ba47313b1f5" providerId="LiveId" clId="{D076688C-31E2-4069-9F3B-4A455E4A23B4}" dt="2021-09-08T22:40:30.698" v="3" actId="26606"/>
          <ac:picMkLst>
            <pc:docMk/>
            <pc:sldMk cId="3785438730" sldId="1145"/>
            <ac:picMk id="2" creationId="{240FFE5B-BF2A-41C7-943C-BF9CE8A598C7}"/>
          </ac:picMkLst>
        </pc:picChg>
      </pc:sldChg>
      <pc:sldChg chg="modSp add mod">
        <pc:chgData name="Chunping Xu" userId="a5962ba47313b1f5" providerId="LiveId" clId="{D076688C-31E2-4069-9F3B-4A455E4A23B4}" dt="2021-09-11T02:25:12.408" v="791" actId="20577"/>
        <pc:sldMkLst>
          <pc:docMk/>
          <pc:sldMk cId="142209381" sldId="1146"/>
        </pc:sldMkLst>
        <pc:spChg chg="mod">
          <ac:chgData name="Chunping Xu" userId="a5962ba47313b1f5" providerId="LiveId" clId="{D076688C-31E2-4069-9F3B-4A455E4A23B4}" dt="2021-09-11T02:25:12.408" v="791" actId="20577"/>
          <ac:spMkLst>
            <pc:docMk/>
            <pc:sldMk cId="142209381" sldId="114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7:48:11.771" v="232" actId="6549"/>
        <pc:sldMkLst>
          <pc:docMk/>
          <pc:sldMk cId="2206473954" sldId="1147"/>
        </pc:sldMkLst>
        <pc:spChg chg="mod">
          <ac:chgData name="Chunping Xu" userId="a5962ba47313b1f5" providerId="LiveId" clId="{D076688C-31E2-4069-9F3B-4A455E4A23B4}" dt="2021-09-10T17:48:11.771" v="232" actId="6549"/>
          <ac:spMkLst>
            <pc:docMk/>
            <pc:sldMk cId="2206473954" sldId="1147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D076688C-31E2-4069-9F3B-4A455E4A23B4}" dt="2021-09-11T01:15:00.254" v="789"/>
        <pc:sldMkLst>
          <pc:docMk/>
          <pc:sldMk cId="795952367" sldId="1148"/>
        </pc:sldMkLst>
        <pc:spChg chg="mod">
          <ac:chgData name="Chunping Xu" userId="a5962ba47313b1f5" providerId="LiveId" clId="{D076688C-31E2-4069-9F3B-4A455E4A23B4}" dt="2021-09-11T01:14:46.633" v="788" actId="20577"/>
          <ac:spMkLst>
            <pc:docMk/>
            <pc:sldMk cId="795952367" sldId="114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11:03.303" v="563" actId="207"/>
        <pc:sldMkLst>
          <pc:docMk/>
          <pc:sldMk cId="220205321" sldId="1149"/>
        </pc:sldMkLst>
        <pc:spChg chg="mod">
          <ac:chgData name="Chunping Xu" userId="a5962ba47313b1f5" providerId="LiveId" clId="{D076688C-31E2-4069-9F3B-4A455E4A23B4}" dt="2021-09-10T18:11:03.303" v="563" actId="207"/>
          <ac:spMkLst>
            <pc:docMk/>
            <pc:sldMk cId="220205321" sldId="114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04:42.859" v="539" actId="20577"/>
        <pc:sldMkLst>
          <pc:docMk/>
          <pc:sldMk cId="3870933344" sldId="1150"/>
        </pc:sldMkLst>
        <pc:spChg chg="mod">
          <ac:chgData name="Chunping Xu" userId="a5962ba47313b1f5" providerId="LiveId" clId="{D076688C-31E2-4069-9F3B-4A455E4A23B4}" dt="2021-09-10T18:04:42.859" v="539" actId="20577"/>
          <ac:spMkLst>
            <pc:docMk/>
            <pc:sldMk cId="3870933344" sldId="115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11:29.521" v="567" actId="207"/>
        <pc:sldMkLst>
          <pc:docMk/>
          <pc:sldMk cId="504102757" sldId="1151"/>
        </pc:sldMkLst>
        <pc:spChg chg="mod">
          <ac:chgData name="Chunping Xu" userId="a5962ba47313b1f5" providerId="LiveId" clId="{D076688C-31E2-4069-9F3B-4A455E4A23B4}" dt="2021-09-10T18:11:29.521" v="567" actId="207"/>
          <ac:spMkLst>
            <pc:docMk/>
            <pc:sldMk cId="504102757" sldId="115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14:53.074" v="576"/>
        <pc:sldMkLst>
          <pc:docMk/>
          <pc:sldMk cId="3352547497" sldId="1152"/>
        </pc:sldMkLst>
        <pc:spChg chg="mod">
          <ac:chgData name="Chunping Xu" userId="a5962ba47313b1f5" providerId="LiveId" clId="{D076688C-31E2-4069-9F3B-4A455E4A23B4}" dt="2021-09-10T18:14:53.074" v="576"/>
          <ac:spMkLst>
            <pc:docMk/>
            <pc:sldMk cId="3352547497" sldId="115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1:19.878" v="581" actId="20577"/>
        <pc:sldMkLst>
          <pc:docMk/>
          <pc:sldMk cId="2072198546" sldId="1153"/>
        </pc:sldMkLst>
        <pc:spChg chg="mod">
          <ac:chgData name="Chunping Xu" userId="a5962ba47313b1f5" providerId="LiveId" clId="{D076688C-31E2-4069-9F3B-4A455E4A23B4}" dt="2021-09-10T18:31:19.878" v="581" actId="20577"/>
          <ac:spMkLst>
            <pc:docMk/>
            <pc:sldMk cId="2072198546" sldId="115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2:04.500" v="588"/>
        <pc:sldMkLst>
          <pc:docMk/>
          <pc:sldMk cId="3155674480" sldId="1154"/>
        </pc:sldMkLst>
        <pc:spChg chg="mod">
          <ac:chgData name="Chunping Xu" userId="a5962ba47313b1f5" providerId="LiveId" clId="{D076688C-31E2-4069-9F3B-4A455E4A23B4}" dt="2021-09-10T18:32:04.500" v="588"/>
          <ac:spMkLst>
            <pc:docMk/>
            <pc:sldMk cId="3155674480" sldId="115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3:02.788" v="593"/>
        <pc:sldMkLst>
          <pc:docMk/>
          <pc:sldMk cId="3490040357" sldId="1155"/>
        </pc:sldMkLst>
        <pc:spChg chg="mod">
          <ac:chgData name="Chunping Xu" userId="a5962ba47313b1f5" providerId="LiveId" clId="{D076688C-31E2-4069-9F3B-4A455E4A23B4}" dt="2021-09-10T18:33:02.788" v="593"/>
          <ac:spMkLst>
            <pc:docMk/>
            <pc:sldMk cId="3490040357" sldId="115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3:29.864" v="600" actId="20577"/>
        <pc:sldMkLst>
          <pc:docMk/>
          <pc:sldMk cId="3622664590" sldId="1156"/>
        </pc:sldMkLst>
        <pc:spChg chg="mod">
          <ac:chgData name="Chunping Xu" userId="a5962ba47313b1f5" providerId="LiveId" clId="{D076688C-31E2-4069-9F3B-4A455E4A23B4}" dt="2021-09-10T18:33:29.864" v="600" actId="20577"/>
          <ac:spMkLst>
            <pc:docMk/>
            <pc:sldMk cId="3622664590" sldId="11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3:49.426" v="603"/>
        <pc:sldMkLst>
          <pc:docMk/>
          <pc:sldMk cId="789726674" sldId="1157"/>
        </pc:sldMkLst>
        <pc:spChg chg="mod">
          <ac:chgData name="Chunping Xu" userId="a5962ba47313b1f5" providerId="LiveId" clId="{D076688C-31E2-4069-9F3B-4A455E4A23B4}" dt="2021-09-10T18:33:49.426" v="603"/>
          <ac:spMkLst>
            <pc:docMk/>
            <pc:sldMk cId="789726674" sldId="115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1T04:14:27.114" v="812" actId="20578"/>
        <pc:sldMkLst>
          <pc:docMk/>
          <pc:sldMk cId="765446643" sldId="1158"/>
        </pc:sldMkLst>
        <pc:spChg chg="mod">
          <ac:chgData name="Chunping Xu" userId="a5962ba47313b1f5" providerId="LiveId" clId="{D076688C-31E2-4069-9F3B-4A455E4A23B4}" dt="2021-09-11T04:14:27.114" v="812" actId="20578"/>
          <ac:spMkLst>
            <pc:docMk/>
            <pc:sldMk cId="765446643" sldId="115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1:36.929" v="583" actId="207"/>
        <pc:sldMkLst>
          <pc:docMk/>
          <pc:sldMk cId="2446368935" sldId="1159"/>
        </pc:sldMkLst>
        <pc:spChg chg="mod">
          <ac:chgData name="Chunping Xu" userId="a5962ba47313b1f5" providerId="LiveId" clId="{D076688C-31E2-4069-9F3B-4A455E4A23B4}" dt="2021-09-10T18:31:36.929" v="583" actId="207"/>
          <ac:spMkLst>
            <pc:docMk/>
            <pc:sldMk cId="2446368935" sldId="115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076688C-31E2-4069-9F3B-4A455E4A23B4}" dt="2021-09-10T18:35:12.147" v="650" actId="20577"/>
        <pc:sldMkLst>
          <pc:docMk/>
          <pc:sldMk cId="3434293450" sldId="1160"/>
        </pc:sldMkLst>
        <pc:spChg chg="mod">
          <ac:chgData name="Chunping Xu" userId="a5962ba47313b1f5" providerId="LiveId" clId="{D076688C-31E2-4069-9F3B-4A455E4A23B4}" dt="2021-09-10T18:35:12.147" v="650" actId="20577"/>
          <ac:spMkLst>
            <pc:docMk/>
            <pc:sldMk cId="3434293450" sldId="1160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EB25825B-F70A-4F0F-8C3E-594376BEF2B5}"/>
    <pc:docChg chg="undo redo custSel addSld delSld modSld sldOrd">
      <pc:chgData name="Chunping Xu" userId="a5962ba47313b1f5" providerId="LiveId" clId="{EB25825B-F70A-4F0F-8C3E-594376BEF2B5}" dt="2021-10-02T04:48:06.944" v="576" actId="20577"/>
      <pc:docMkLst>
        <pc:docMk/>
      </pc:docMkLst>
      <pc:sldChg chg="modSp mod">
        <pc:chgData name="Chunping Xu" userId="a5962ba47313b1f5" providerId="LiveId" clId="{EB25825B-F70A-4F0F-8C3E-594376BEF2B5}" dt="2021-09-30T20:49:50.089" v="5" actId="20577"/>
        <pc:sldMkLst>
          <pc:docMk/>
          <pc:sldMk cId="3941184548" sldId="969"/>
        </pc:sldMkLst>
        <pc:spChg chg="mod">
          <ac:chgData name="Chunping Xu" userId="a5962ba47313b1f5" providerId="LiveId" clId="{EB25825B-F70A-4F0F-8C3E-594376BEF2B5}" dt="2021-09-30T20:49:50.089" v="5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add del">
        <pc:chgData name="Chunping Xu" userId="a5962ba47313b1f5" providerId="LiveId" clId="{EB25825B-F70A-4F0F-8C3E-594376BEF2B5}" dt="2021-10-01T20:09:46.067" v="9" actId="47"/>
        <pc:sldMkLst>
          <pc:docMk/>
          <pc:sldMk cId="3697979398" sldId="1129"/>
        </pc:sldMkLst>
      </pc:sldChg>
      <pc:sldChg chg="addSp delSp del mod">
        <pc:chgData name="Chunping Xu" userId="a5962ba47313b1f5" providerId="LiveId" clId="{EB25825B-F70A-4F0F-8C3E-594376BEF2B5}" dt="2021-10-02T00:16:44.198" v="85" actId="47"/>
        <pc:sldMkLst>
          <pc:docMk/>
          <pc:sldMk cId="1895255404" sldId="1130"/>
        </pc:sldMkLst>
        <pc:spChg chg="add del">
          <ac:chgData name="Chunping Xu" userId="a5962ba47313b1f5" providerId="LiveId" clId="{EB25825B-F70A-4F0F-8C3E-594376BEF2B5}" dt="2021-10-01T23:52:51.012" v="78" actId="22"/>
          <ac:spMkLst>
            <pc:docMk/>
            <pc:sldMk cId="1895255404" sldId="1130"/>
            <ac:spMk id="4" creationId="{51161FB5-8246-4861-8D15-7A785C5C5515}"/>
          </ac:spMkLst>
        </pc:spChg>
      </pc:sldChg>
      <pc:sldChg chg="modSp modAnim">
        <pc:chgData name="Chunping Xu" userId="a5962ba47313b1f5" providerId="LiveId" clId="{EB25825B-F70A-4F0F-8C3E-594376BEF2B5}" dt="2021-10-01T23:44:57.526" v="65" actId="20577"/>
        <pc:sldMkLst>
          <pc:docMk/>
          <pc:sldMk cId="743969455" sldId="1137"/>
        </pc:sldMkLst>
        <pc:spChg chg="mod">
          <ac:chgData name="Chunping Xu" userId="a5962ba47313b1f5" providerId="LiveId" clId="{EB25825B-F70A-4F0F-8C3E-594376BEF2B5}" dt="2021-10-01T23:44:57.526" v="65" actId="20577"/>
          <ac:spMkLst>
            <pc:docMk/>
            <pc:sldMk cId="743969455" sldId="113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EB25825B-F70A-4F0F-8C3E-594376BEF2B5}" dt="2021-10-02T00:35:54.853" v="207" actId="20577"/>
        <pc:sldMkLst>
          <pc:docMk/>
          <pc:sldMk cId="713607389" sldId="1144"/>
        </pc:sldMkLst>
        <pc:spChg chg="mod">
          <ac:chgData name="Chunping Xu" userId="a5962ba47313b1f5" providerId="LiveId" clId="{EB25825B-F70A-4F0F-8C3E-594376BEF2B5}" dt="2021-10-02T00:35:54.853" v="207" actId="20577"/>
          <ac:spMkLst>
            <pc:docMk/>
            <pc:sldMk cId="713607389" sldId="1144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EB25825B-F70A-4F0F-8C3E-594376BEF2B5}" dt="2021-10-02T00:33:32.469" v="180"/>
        <pc:sldMkLst>
          <pc:docMk/>
          <pc:sldMk cId="795952367" sldId="1148"/>
        </pc:sldMkLst>
        <pc:spChg chg="mod">
          <ac:chgData name="Chunping Xu" userId="a5962ba47313b1f5" providerId="LiveId" clId="{EB25825B-F70A-4F0F-8C3E-594376BEF2B5}" dt="2021-10-02T00:33:32.469" v="180"/>
          <ac:spMkLst>
            <pc:docMk/>
            <pc:sldMk cId="795952367" sldId="114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EB25825B-F70A-4F0F-8C3E-594376BEF2B5}" dt="2021-10-01T23:44:49.011" v="63"/>
        <pc:sldMkLst>
          <pc:docMk/>
          <pc:sldMk cId="220205321" sldId="1149"/>
        </pc:sldMkLst>
        <pc:spChg chg="mod">
          <ac:chgData name="Chunping Xu" userId="a5962ba47313b1f5" providerId="LiveId" clId="{EB25825B-F70A-4F0F-8C3E-594376BEF2B5}" dt="2021-10-01T23:44:49.011" v="63"/>
          <ac:spMkLst>
            <pc:docMk/>
            <pc:sldMk cId="220205321" sldId="1149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EB25825B-F70A-4F0F-8C3E-594376BEF2B5}" dt="2021-10-02T00:35:45.622" v="202"/>
        <pc:sldMkLst>
          <pc:docMk/>
          <pc:sldMk cId="3870933344" sldId="1150"/>
        </pc:sldMkLst>
        <pc:spChg chg="mod">
          <ac:chgData name="Chunping Xu" userId="a5962ba47313b1f5" providerId="LiveId" clId="{EB25825B-F70A-4F0F-8C3E-594376BEF2B5}" dt="2021-10-02T00:35:39.614" v="201" actId="20577"/>
          <ac:spMkLst>
            <pc:docMk/>
            <pc:sldMk cId="3870933344" sldId="115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EB25825B-F70A-4F0F-8C3E-594376BEF2B5}" dt="2021-10-01T23:53:00.400" v="84" actId="20577"/>
        <pc:sldMkLst>
          <pc:docMk/>
          <pc:sldMk cId="2047410309" sldId="1162"/>
        </pc:sldMkLst>
        <pc:spChg chg="mod">
          <ac:chgData name="Chunping Xu" userId="a5962ba47313b1f5" providerId="LiveId" clId="{EB25825B-F70A-4F0F-8C3E-594376BEF2B5}" dt="2021-10-01T23:53:00.400" v="84" actId="20577"/>
          <ac:spMkLst>
            <pc:docMk/>
            <pc:sldMk cId="2047410309" sldId="116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EB25825B-F70A-4F0F-8C3E-594376BEF2B5}" dt="2021-10-02T00:31:04.608" v="146"/>
        <pc:sldMkLst>
          <pc:docMk/>
          <pc:sldMk cId="2880805246" sldId="1163"/>
        </pc:sldMkLst>
        <pc:spChg chg="mod">
          <ac:chgData name="Chunping Xu" userId="a5962ba47313b1f5" providerId="LiveId" clId="{EB25825B-F70A-4F0F-8C3E-594376BEF2B5}" dt="2021-10-02T00:31:04.608" v="146"/>
          <ac:spMkLst>
            <pc:docMk/>
            <pc:sldMk cId="2880805246" sldId="1163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EB25825B-F70A-4F0F-8C3E-594376BEF2B5}" dt="2021-10-02T01:22:33.118" v="217"/>
        <pc:sldMkLst>
          <pc:docMk/>
          <pc:sldMk cId="1977020261" sldId="1164"/>
        </pc:sldMkLst>
        <pc:spChg chg="mod">
          <ac:chgData name="Chunping Xu" userId="a5962ba47313b1f5" providerId="LiveId" clId="{EB25825B-F70A-4F0F-8C3E-594376BEF2B5}" dt="2021-10-02T01:16:48.448" v="216"/>
          <ac:spMkLst>
            <pc:docMk/>
            <pc:sldMk cId="1977020261" sldId="1164"/>
            <ac:spMk id="160782" creationId="{BDFD54D5-728E-4DE0-B8CD-BB0D37C84E5C}"/>
          </ac:spMkLst>
        </pc:spChg>
      </pc:sldChg>
      <pc:sldChg chg="del">
        <pc:chgData name="Chunping Xu" userId="a5962ba47313b1f5" providerId="LiveId" clId="{EB25825B-F70A-4F0F-8C3E-594376BEF2B5}" dt="2021-10-02T00:34:45.572" v="190" actId="47"/>
        <pc:sldMkLst>
          <pc:docMk/>
          <pc:sldMk cId="77808392" sldId="1165"/>
        </pc:sldMkLst>
      </pc:sldChg>
      <pc:sldChg chg="addSp delSp modSp mod modAnim">
        <pc:chgData name="Chunping Xu" userId="a5962ba47313b1f5" providerId="LiveId" clId="{EB25825B-F70A-4F0F-8C3E-594376BEF2B5}" dt="2021-10-02T01:29:48.071" v="233"/>
        <pc:sldMkLst>
          <pc:docMk/>
          <pc:sldMk cId="1799520470" sldId="1166"/>
        </pc:sldMkLst>
        <pc:spChg chg="mod">
          <ac:chgData name="Chunping Xu" userId="a5962ba47313b1f5" providerId="LiveId" clId="{EB25825B-F70A-4F0F-8C3E-594376BEF2B5}" dt="2021-10-02T01:29:42.474" v="232" actId="20577"/>
          <ac:spMkLst>
            <pc:docMk/>
            <pc:sldMk cId="1799520470" sldId="1166"/>
            <ac:spMk id="160782" creationId="{BDFD54D5-728E-4DE0-B8CD-BB0D37C84E5C}"/>
          </ac:spMkLst>
        </pc:spChg>
        <pc:graphicFrameChg chg="add del mod">
          <ac:chgData name="Chunping Xu" userId="a5962ba47313b1f5" providerId="LiveId" clId="{EB25825B-F70A-4F0F-8C3E-594376BEF2B5}" dt="2021-10-02T01:29:33.013" v="223"/>
          <ac:graphicFrameMkLst>
            <pc:docMk/>
            <pc:sldMk cId="1799520470" sldId="1166"/>
            <ac:graphicFrameMk id="2" creationId="{145E478A-4F60-4F78-B958-405193FD74C6}"/>
          </ac:graphicFrameMkLst>
        </pc:graphicFrameChg>
      </pc:sldChg>
      <pc:sldChg chg="modSp mod">
        <pc:chgData name="Chunping Xu" userId="a5962ba47313b1f5" providerId="LiveId" clId="{EB25825B-F70A-4F0F-8C3E-594376BEF2B5}" dt="2021-10-01T20:14:55.918" v="57" actId="20577"/>
        <pc:sldMkLst>
          <pc:docMk/>
          <pc:sldMk cId="3568994899" sldId="1168"/>
        </pc:sldMkLst>
        <pc:spChg chg="mod">
          <ac:chgData name="Chunping Xu" userId="a5962ba47313b1f5" providerId="LiveId" clId="{EB25825B-F70A-4F0F-8C3E-594376BEF2B5}" dt="2021-10-01T20:14:55.918" v="57" actId="20577"/>
          <ac:spMkLst>
            <pc:docMk/>
            <pc:sldMk cId="3568994899" sldId="116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EB25825B-F70A-4F0F-8C3E-594376BEF2B5}" dt="2021-09-30T20:50:30.981" v="7" actId="207"/>
        <pc:sldMkLst>
          <pc:docMk/>
          <pc:sldMk cId="3340489762" sldId="1169"/>
        </pc:sldMkLst>
        <pc:spChg chg="mod">
          <ac:chgData name="Chunping Xu" userId="a5962ba47313b1f5" providerId="LiveId" clId="{EB25825B-F70A-4F0F-8C3E-594376BEF2B5}" dt="2021-09-30T20:50:30.981" v="7" actId="207"/>
          <ac:spMkLst>
            <pc:docMk/>
            <pc:sldMk cId="3340489762" sldId="1169"/>
            <ac:spMk id="160782" creationId="{BDFD54D5-728E-4DE0-B8CD-BB0D37C84E5C}"/>
          </ac:spMkLst>
        </pc:spChg>
      </pc:sldChg>
      <pc:sldChg chg="del">
        <pc:chgData name="Chunping Xu" userId="a5962ba47313b1f5" providerId="LiveId" clId="{EB25825B-F70A-4F0F-8C3E-594376BEF2B5}" dt="2021-10-01T23:50:02.953" v="68" actId="47"/>
        <pc:sldMkLst>
          <pc:docMk/>
          <pc:sldMk cId="178779615" sldId="1170"/>
        </pc:sldMkLst>
      </pc:sldChg>
      <pc:sldChg chg="modSp mod">
        <pc:chgData name="Chunping Xu" userId="a5962ba47313b1f5" providerId="LiveId" clId="{EB25825B-F70A-4F0F-8C3E-594376BEF2B5}" dt="2021-10-02T00:19:06.153" v="95" actId="20577"/>
        <pc:sldMkLst>
          <pc:docMk/>
          <pc:sldMk cId="4171732258" sldId="1171"/>
        </pc:sldMkLst>
        <pc:spChg chg="mod">
          <ac:chgData name="Chunping Xu" userId="a5962ba47313b1f5" providerId="LiveId" clId="{EB25825B-F70A-4F0F-8C3E-594376BEF2B5}" dt="2021-10-02T00:19:06.153" v="95" actId="20577"/>
          <ac:spMkLst>
            <pc:docMk/>
            <pc:sldMk cId="4171732258" sldId="1171"/>
            <ac:spMk id="160782" creationId="{BDFD54D5-728E-4DE0-B8CD-BB0D37C84E5C}"/>
          </ac:spMkLst>
        </pc:spChg>
      </pc:sldChg>
      <pc:sldChg chg="del ord">
        <pc:chgData name="Chunping Xu" userId="a5962ba47313b1f5" providerId="LiveId" clId="{EB25825B-F70A-4F0F-8C3E-594376BEF2B5}" dt="2021-10-02T00:32:13.592" v="171" actId="47"/>
        <pc:sldMkLst>
          <pc:docMk/>
          <pc:sldMk cId="131298086" sldId="1172"/>
        </pc:sldMkLst>
      </pc:sldChg>
      <pc:sldChg chg="modSp mod">
        <pc:chgData name="Chunping Xu" userId="a5962ba47313b1f5" providerId="LiveId" clId="{EB25825B-F70A-4F0F-8C3E-594376BEF2B5}" dt="2021-10-02T00:34:37.741" v="189" actId="20577"/>
        <pc:sldMkLst>
          <pc:docMk/>
          <pc:sldMk cId="3282411446" sldId="1173"/>
        </pc:sldMkLst>
        <pc:spChg chg="mod">
          <ac:chgData name="Chunping Xu" userId="a5962ba47313b1f5" providerId="LiveId" clId="{EB25825B-F70A-4F0F-8C3E-594376BEF2B5}" dt="2021-10-02T00:34:37.741" v="189" actId="20577"/>
          <ac:spMkLst>
            <pc:docMk/>
            <pc:sldMk cId="3282411446" sldId="1173"/>
            <ac:spMk id="160782" creationId="{BDFD54D5-728E-4DE0-B8CD-BB0D37C84E5C}"/>
          </ac:spMkLst>
        </pc:spChg>
      </pc:sldChg>
      <pc:sldChg chg="del">
        <pc:chgData name="Chunping Xu" userId="a5962ba47313b1f5" providerId="LiveId" clId="{EB25825B-F70A-4F0F-8C3E-594376BEF2B5}" dt="2021-09-30T20:50:14.980" v="6" actId="47"/>
        <pc:sldMkLst>
          <pc:docMk/>
          <pc:sldMk cId="2046345766" sldId="1174"/>
        </pc:sldMkLst>
      </pc:sldChg>
      <pc:sldChg chg="modSp mod">
        <pc:chgData name="Chunping Xu" userId="a5962ba47313b1f5" providerId="LiveId" clId="{EB25825B-F70A-4F0F-8C3E-594376BEF2B5}" dt="2021-10-02T01:39:18.372" v="564" actId="20577"/>
        <pc:sldMkLst>
          <pc:docMk/>
          <pc:sldMk cId="788863115" sldId="1175"/>
        </pc:sldMkLst>
        <pc:spChg chg="mod">
          <ac:chgData name="Chunping Xu" userId="a5962ba47313b1f5" providerId="LiveId" clId="{EB25825B-F70A-4F0F-8C3E-594376BEF2B5}" dt="2021-10-02T01:39:18.372" v="564" actId="20577"/>
          <ac:spMkLst>
            <pc:docMk/>
            <pc:sldMk cId="788863115" sldId="117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B25825B-F70A-4F0F-8C3E-594376BEF2B5}" dt="2021-10-01T23:50:47.779" v="74" actId="207"/>
        <pc:sldMkLst>
          <pc:docMk/>
          <pc:sldMk cId="2437968367" sldId="1176"/>
        </pc:sldMkLst>
        <pc:spChg chg="mod">
          <ac:chgData name="Chunping Xu" userId="a5962ba47313b1f5" providerId="LiveId" clId="{EB25825B-F70A-4F0F-8C3E-594376BEF2B5}" dt="2021-10-01T23:50:47.779" v="74" actId="207"/>
          <ac:spMkLst>
            <pc:docMk/>
            <pc:sldMk cId="2437968367" sldId="117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B25825B-F70A-4F0F-8C3E-594376BEF2B5}" dt="2021-10-02T00:17:26.606" v="89" actId="20577"/>
        <pc:sldMkLst>
          <pc:docMk/>
          <pc:sldMk cId="2073895581" sldId="1177"/>
        </pc:sldMkLst>
        <pc:spChg chg="mod">
          <ac:chgData name="Chunping Xu" userId="a5962ba47313b1f5" providerId="LiveId" clId="{EB25825B-F70A-4F0F-8C3E-594376BEF2B5}" dt="2021-10-02T00:17:26.606" v="89" actId="20577"/>
          <ac:spMkLst>
            <pc:docMk/>
            <pc:sldMk cId="2073895581" sldId="117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B25825B-F70A-4F0F-8C3E-594376BEF2B5}" dt="2021-10-02T00:19:39.611" v="98" actId="207"/>
        <pc:sldMkLst>
          <pc:docMk/>
          <pc:sldMk cId="968538335" sldId="1178"/>
        </pc:sldMkLst>
        <pc:spChg chg="mod">
          <ac:chgData name="Chunping Xu" userId="a5962ba47313b1f5" providerId="LiveId" clId="{EB25825B-F70A-4F0F-8C3E-594376BEF2B5}" dt="2021-10-02T00:19:39.611" v="98" actId="207"/>
          <ac:spMkLst>
            <pc:docMk/>
            <pc:sldMk cId="968538335" sldId="1178"/>
            <ac:spMk id="160782" creationId="{BDFD54D5-728E-4DE0-B8CD-BB0D37C84E5C}"/>
          </ac:spMkLst>
        </pc:spChg>
      </pc:sldChg>
      <pc:sldChg chg="add del">
        <pc:chgData name="Chunping Xu" userId="a5962ba47313b1f5" providerId="LiveId" clId="{EB25825B-F70A-4F0F-8C3E-594376BEF2B5}" dt="2021-10-01T23:52:34.764" v="76"/>
        <pc:sldMkLst>
          <pc:docMk/>
          <pc:sldMk cId="3219237054" sldId="1178"/>
        </pc:sldMkLst>
      </pc:sldChg>
      <pc:sldChg chg="modSp add mod">
        <pc:chgData name="Chunping Xu" userId="a5962ba47313b1f5" providerId="LiveId" clId="{EB25825B-F70A-4F0F-8C3E-594376BEF2B5}" dt="2021-10-02T04:47:39.325" v="566" actId="20577"/>
        <pc:sldMkLst>
          <pc:docMk/>
          <pc:sldMk cId="3991221373" sldId="1179"/>
        </pc:sldMkLst>
        <pc:spChg chg="mod">
          <ac:chgData name="Chunping Xu" userId="a5962ba47313b1f5" providerId="LiveId" clId="{EB25825B-F70A-4F0F-8C3E-594376BEF2B5}" dt="2021-10-02T04:47:39.325" v="566" actId="20577"/>
          <ac:spMkLst>
            <pc:docMk/>
            <pc:sldMk cId="3991221373" sldId="117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B25825B-F70A-4F0F-8C3E-594376BEF2B5}" dt="2021-10-02T04:47:45.464" v="568" actId="20577"/>
        <pc:sldMkLst>
          <pc:docMk/>
          <pc:sldMk cId="3434378088" sldId="1180"/>
        </pc:sldMkLst>
        <pc:spChg chg="mod">
          <ac:chgData name="Chunping Xu" userId="a5962ba47313b1f5" providerId="LiveId" clId="{EB25825B-F70A-4F0F-8C3E-594376BEF2B5}" dt="2021-10-02T04:47:45.464" v="568" actId="20577"/>
          <ac:spMkLst>
            <pc:docMk/>
            <pc:sldMk cId="3434378088" sldId="11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B25825B-F70A-4F0F-8C3E-594376BEF2B5}" dt="2021-10-02T04:47:50.707" v="570" actId="20577"/>
        <pc:sldMkLst>
          <pc:docMk/>
          <pc:sldMk cId="528868468" sldId="1181"/>
        </pc:sldMkLst>
        <pc:spChg chg="mod">
          <ac:chgData name="Chunping Xu" userId="a5962ba47313b1f5" providerId="LiveId" clId="{EB25825B-F70A-4F0F-8C3E-594376BEF2B5}" dt="2021-10-02T04:47:50.707" v="570" actId="20577"/>
          <ac:spMkLst>
            <pc:docMk/>
            <pc:sldMk cId="528868468" sldId="118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B25825B-F70A-4F0F-8C3E-594376BEF2B5}" dt="2021-10-02T04:47:56.129" v="572" actId="20577"/>
        <pc:sldMkLst>
          <pc:docMk/>
          <pc:sldMk cId="1054289299" sldId="1182"/>
        </pc:sldMkLst>
        <pc:spChg chg="mod">
          <ac:chgData name="Chunping Xu" userId="a5962ba47313b1f5" providerId="LiveId" clId="{EB25825B-F70A-4F0F-8C3E-594376BEF2B5}" dt="2021-10-02T04:47:56.129" v="572" actId="20577"/>
          <ac:spMkLst>
            <pc:docMk/>
            <pc:sldMk cId="1054289299" sldId="118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B25825B-F70A-4F0F-8C3E-594376BEF2B5}" dt="2021-10-02T04:48:01.568" v="574" actId="20577"/>
        <pc:sldMkLst>
          <pc:docMk/>
          <pc:sldMk cId="3027833948" sldId="1183"/>
        </pc:sldMkLst>
        <pc:spChg chg="mod">
          <ac:chgData name="Chunping Xu" userId="a5962ba47313b1f5" providerId="LiveId" clId="{EB25825B-F70A-4F0F-8C3E-594376BEF2B5}" dt="2021-10-02T04:48:01.568" v="574" actId="20577"/>
          <ac:spMkLst>
            <pc:docMk/>
            <pc:sldMk cId="3027833948" sldId="118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B25825B-F70A-4F0F-8C3E-594376BEF2B5}" dt="2021-10-02T04:48:06.944" v="576" actId="20577"/>
        <pc:sldMkLst>
          <pc:docMk/>
          <pc:sldMk cId="4291633830" sldId="1184"/>
        </pc:sldMkLst>
        <pc:spChg chg="mod">
          <ac:chgData name="Chunping Xu" userId="a5962ba47313b1f5" providerId="LiveId" clId="{EB25825B-F70A-4F0F-8C3E-594376BEF2B5}" dt="2021-10-02T04:48:06.944" v="576" actId="20577"/>
          <ac:spMkLst>
            <pc:docMk/>
            <pc:sldMk cId="4291633830" sldId="1184"/>
            <ac:spMk id="160782" creationId="{BDFD54D5-728E-4DE0-B8CD-BB0D37C84E5C}"/>
          </ac:spMkLst>
        </pc:spChg>
      </pc:sldChg>
      <pc:sldChg chg="add del">
        <pc:chgData name="Chunping Xu" userId="a5962ba47313b1f5" providerId="LiveId" clId="{EB25825B-F70A-4F0F-8C3E-594376BEF2B5}" dt="2021-10-02T00:34:50.230" v="191" actId="47"/>
        <pc:sldMkLst>
          <pc:docMk/>
          <pc:sldMk cId="311905263" sldId="1185"/>
        </pc:sldMkLst>
      </pc:sldChg>
    </pc:docChg>
  </pc:docChgLst>
  <pc:docChgLst>
    <pc:chgData name="Chunping Xu" userId="a5962ba47313b1f5" providerId="LiveId" clId="{811D0160-E8A3-4801-922C-09BBDF2099DA}"/>
    <pc:docChg chg="delSld">
      <pc:chgData name="Chunping Xu" userId="a5962ba47313b1f5" providerId="LiveId" clId="{811D0160-E8A3-4801-922C-09BBDF2099DA}" dt="2020-11-07T16:36:32.822" v="0" actId="47"/>
      <pc:docMkLst>
        <pc:docMk/>
      </pc:docMkLst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49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1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2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3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4217706891" sldId="8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2900043789" sldId="876"/>
        </pc:sldMkLst>
      </pc:sldChg>
      <pc:sldMasterChg chg="delSldLayout">
        <pc:chgData name="Chunping Xu" userId="a5962ba47313b1f5" providerId="LiveId" clId="{811D0160-E8A3-4801-922C-09BBDF2099DA}" dt="2020-11-07T16:36:32.822" v="0" actId="47"/>
        <pc:sldMasterMkLst>
          <pc:docMk/>
          <pc:sldMasterMk cId="2416302548" sldId="2147483660"/>
        </pc:sldMasterMkLst>
        <pc:sldLayoutChg chg="del">
          <pc:chgData name="Chunping Xu" userId="a5962ba47313b1f5" providerId="LiveId" clId="{811D0160-E8A3-4801-922C-09BBDF2099DA}" dt="2020-11-07T16:36:32.822" v="0" actId="47"/>
          <pc:sldLayoutMkLst>
            <pc:docMk/>
            <pc:sldMasterMk cId="2416302548" sldId="2147483660"/>
            <pc:sldLayoutMk cId="1167208078" sldId="2147483672"/>
          </pc:sldLayoutMkLst>
        </pc:sldLayoutChg>
      </pc:sldMasterChg>
    </pc:docChg>
  </pc:docChgLst>
  <pc:docChgLst>
    <pc:chgData name="Chunping Xu" userId="a5962ba47313b1f5" providerId="LiveId" clId="{3908A0FE-071C-4B3F-9E94-4AF552DF31DA}"/>
    <pc:docChg chg="addSld delSld modSld">
      <pc:chgData name="Chunping Xu" userId="a5962ba47313b1f5" providerId="LiveId" clId="{3908A0FE-071C-4B3F-9E94-4AF552DF31DA}" dt="2020-12-01T19:41:27.004" v="1" actId="47"/>
      <pc:docMkLst>
        <pc:docMk/>
      </pc:docMkLst>
      <pc:sldChg chg="del">
        <pc:chgData name="Chunping Xu" userId="a5962ba47313b1f5" providerId="LiveId" clId="{3908A0FE-071C-4B3F-9E94-4AF552DF31DA}" dt="2020-12-01T19:41:27.004" v="1" actId="47"/>
        <pc:sldMkLst>
          <pc:docMk/>
          <pc:sldMk cId="3661810009" sldId="877"/>
        </pc:sldMkLst>
      </pc:sldChg>
      <pc:sldChg chg="add">
        <pc:chgData name="Chunping Xu" userId="a5962ba47313b1f5" providerId="LiveId" clId="{3908A0FE-071C-4B3F-9E94-4AF552DF31DA}" dt="2020-12-01T19:41:19.811" v="0"/>
        <pc:sldMkLst>
          <pc:docMk/>
          <pc:sldMk cId="161317934" sldId="968"/>
        </pc:sldMkLst>
      </pc:sldChg>
    </pc:docChg>
  </pc:docChgLst>
  <pc:docChgLst>
    <pc:chgData name="Chunping Xu" userId="a5962ba47313b1f5" providerId="LiveId" clId="{072416F9-3C37-4101-AD1E-6F6BC857F38C}"/>
    <pc:docChg chg="undo redo custSel addSld delSld modSld sldOrd">
      <pc:chgData name="Chunping Xu" userId="a5962ba47313b1f5" providerId="LiveId" clId="{072416F9-3C37-4101-AD1E-6F6BC857F38C}" dt="2021-09-25T04:18:09.091" v="471" actId="20577"/>
      <pc:docMkLst>
        <pc:docMk/>
      </pc:docMkLst>
      <pc:sldChg chg="modSp mod">
        <pc:chgData name="Chunping Xu" userId="a5962ba47313b1f5" providerId="LiveId" clId="{072416F9-3C37-4101-AD1E-6F6BC857F38C}" dt="2021-09-24T20:11:16.966" v="3" actId="20577"/>
        <pc:sldMkLst>
          <pc:docMk/>
          <pc:sldMk cId="3941184548" sldId="969"/>
        </pc:sldMkLst>
        <pc:spChg chg="mod">
          <ac:chgData name="Chunping Xu" userId="a5962ba47313b1f5" providerId="LiveId" clId="{072416F9-3C37-4101-AD1E-6F6BC857F38C}" dt="2021-09-24T20:11:16.966" v="3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del">
        <pc:chgData name="Chunping Xu" userId="a5962ba47313b1f5" providerId="LiveId" clId="{072416F9-3C37-4101-AD1E-6F6BC857F38C}" dt="2021-09-24T20:17:01.612" v="40" actId="47"/>
        <pc:sldMkLst>
          <pc:docMk/>
          <pc:sldMk cId="1669733650" sldId="1128"/>
        </pc:sldMkLst>
      </pc:sldChg>
      <pc:sldChg chg="modSp mod">
        <pc:chgData name="Chunping Xu" userId="a5962ba47313b1f5" providerId="LiveId" clId="{072416F9-3C37-4101-AD1E-6F6BC857F38C}" dt="2021-09-25T02:45:01.006" v="470" actId="207"/>
        <pc:sldMkLst>
          <pc:docMk/>
          <pc:sldMk cId="3697979398" sldId="1129"/>
        </pc:sldMkLst>
        <pc:spChg chg="mod">
          <ac:chgData name="Chunping Xu" userId="a5962ba47313b1f5" providerId="LiveId" clId="{072416F9-3C37-4101-AD1E-6F6BC857F38C}" dt="2021-09-25T02:45:01.006" v="470" actId="207"/>
          <ac:spMkLst>
            <pc:docMk/>
            <pc:sldMk cId="3697979398" sldId="112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0:18:45.541" v="47"/>
        <pc:sldMkLst>
          <pc:docMk/>
          <pc:sldMk cId="1895255404" sldId="1130"/>
        </pc:sldMkLst>
        <pc:spChg chg="mod">
          <ac:chgData name="Chunping Xu" userId="a5962ba47313b1f5" providerId="LiveId" clId="{072416F9-3C37-4101-AD1E-6F6BC857F38C}" dt="2021-09-24T20:18:45.541" v="47"/>
          <ac:spMkLst>
            <pc:docMk/>
            <pc:sldMk cId="1895255404" sldId="1130"/>
            <ac:spMk id="160782" creationId="{BDFD54D5-728E-4DE0-B8CD-BB0D37C84E5C}"/>
          </ac:spMkLst>
        </pc:spChg>
      </pc:sldChg>
      <pc:sldChg chg="del">
        <pc:chgData name="Chunping Xu" userId="a5962ba47313b1f5" providerId="LiveId" clId="{072416F9-3C37-4101-AD1E-6F6BC857F38C}" dt="2021-09-24T23:02:30.656" v="89" actId="47"/>
        <pc:sldMkLst>
          <pc:docMk/>
          <pc:sldMk cId="1757391362" sldId="1131"/>
        </pc:sldMkLst>
      </pc:sldChg>
      <pc:sldChg chg="modSp mod modAnim">
        <pc:chgData name="Chunping Xu" userId="a5962ba47313b1f5" providerId="LiveId" clId="{072416F9-3C37-4101-AD1E-6F6BC857F38C}" dt="2021-09-25T02:44:38.367" v="469"/>
        <pc:sldMkLst>
          <pc:docMk/>
          <pc:sldMk cId="743969455" sldId="1137"/>
        </pc:sldMkLst>
        <pc:spChg chg="mod">
          <ac:chgData name="Chunping Xu" userId="a5962ba47313b1f5" providerId="LiveId" clId="{072416F9-3C37-4101-AD1E-6F6BC857F38C}" dt="2021-09-25T01:53:48.460" v="106" actId="255"/>
          <ac:spMkLst>
            <pc:docMk/>
            <pc:sldMk cId="743969455" sldId="113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3:02:39.104" v="94" actId="20577"/>
        <pc:sldMkLst>
          <pc:docMk/>
          <pc:sldMk cId="713607389" sldId="1144"/>
        </pc:sldMkLst>
        <pc:spChg chg="mod">
          <ac:chgData name="Chunping Xu" userId="a5962ba47313b1f5" providerId="LiveId" clId="{072416F9-3C37-4101-AD1E-6F6BC857F38C}" dt="2021-09-24T23:02:39.104" v="94" actId="20577"/>
          <ac:spMkLst>
            <pc:docMk/>
            <pc:sldMk cId="713607389" sldId="1144"/>
            <ac:spMk id="160782" creationId="{BDFD54D5-728E-4DE0-B8CD-BB0D37C84E5C}"/>
          </ac:spMkLst>
        </pc:spChg>
      </pc:sldChg>
      <pc:sldChg chg="del ord">
        <pc:chgData name="Chunping Xu" userId="a5962ba47313b1f5" providerId="LiveId" clId="{072416F9-3C37-4101-AD1E-6F6BC857F38C}" dt="2021-09-25T01:49:11.872" v="100" actId="47"/>
        <pc:sldMkLst>
          <pc:docMk/>
          <pc:sldMk cId="142209381" sldId="1146"/>
        </pc:sldMkLst>
      </pc:sldChg>
      <pc:sldChg chg="del">
        <pc:chgData name="Chunping Xu" userId="a5962ba47313b1f5" providerId="LiveId" clId="{072416F9-3C37-4101-AD1E-6F6BC857F38C}" dt="2021-09-25T02:11:37.171" v="111" actId="47"/>
        <pc:sldMkLst>
          <pc:docMk/>
          <pc:sldMk cId="2206473954" sldId="1147"/>
        </pc:sldMkLst>
      </pc:sldChg>
      <pc:sldChg chg="modSp mod">
        <pc:chgData name="Chunping Xu" userId="a5962ba47313b1f5" providerId="LiveId" clId="{072416F9-3C37-4101-AD1E-6F6BC857F38C}" dt="2021-09-24T23:00:48.942" v="76"/>
        <pc:sldMkLst>
          <pc:docMk/>
          <pc:sldMk cId="795952367" sldId="1148"/>
        </pc:sldMkLst>
        <pc:spChg chg="mod">
          <ac:chgData name="Chunping Xu" userId="a5962ba47313b1f5" providerId="LiveId" clId="{072416F9-3C37-4101-AD1E-6F6BC857F38C}" dt="2021-09-24T23:00:48.942" v="76"/>
          <ac:spMkLst>
            <pc:docMk/>
            <pc:sldMk cId="795952367" sldId="114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0:14:02.983" v="21"/>
        <pc:sldMkLst>
          <pc:docMk/>
          <pc:sldMk cId="220205321" sldId="1149"/>
        </pc:sldMkLst>
        <pc:spChg chg="mod">
          <ac:chgData name="Chunping Xu" userId="a5962ba47313b1f5" providerId="LiveId" clId="{072416F9-3C37-4101-AD1E-6F6BC857F38C}" dt="2021-09-24T20:14:02.983" v="21"/>
          <ac:spMkLst>
            <pc:docMk/>
            <pc:sldMk cId="220205321" sldId="114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3:02:18.246" v="88"/>
        <pc:sldMkLst>
          <pc:docMk/>
          <pc:sldMk cId="3870933344" sldId="1150"/>
        </pc:sldMkLst>
        <pc:spChg chg="mod">
          <ac:chgData name="Chunping Xu" userId="a5962ba47313b1f5" providerId="LiveId" clId="{072416F9-3C37-4101-AD1E-6F6BC857F38C}" dt="2021-09-24T23:02:18.246" v="88"/>
          <ac:spMkLst>
            <pc:docMk/>
            <pc:sldMk cId="3870933344" sldId="1150"/>
            <ac:spMk id="160782" creationId="{BDFD54D5-728E-4DE0-B8CD-BB0D37C84E5C}"/>
          </ac:spMkLst>
        </pc:spChg>
      </pc:sldChg>
      <pc:sldChg chg="del">
        <pc:chgData name="Chunping Xu" userId="a5962ba47313b1f5" providerId="LiveId" clId="{072416F9-3C37-4101-AD1E-6F6BC857F38C}" dt="2021-09-24T23:02:30.656" v="89" actId="47"/>
        <pc:sldMkLst>
          <pc:docMk/>
          <pc:sldMk cId="2270104411" sldId="1161"/>
        </pc:sldMkLst>
      </pc:sldChg>
      <pc:sldChg chg="modSp mod">
        <pc:chgData name="Chunping Xu" userId="a5962ba47313b1f5" providerId="LiveId" clId="{072416F9-3C37-4101-AD1E-6F6BC857F38C}" dt="2021-09-24T20:18:28.096" v="44"/>
        <pc:sldMkLst>
          <pc:docMk/>
          <pc:sldMk cId="2047410309" sldId="1162"/>
        </pc:sldMkLst>
        <pc:spChg chg="mod">
          <ac:chgData name="Chunping Xu" userId="a5962ba47313b1f5" providerId="LiveId" clId="{072416F9-3C37-4101-AD1E-6F6BC857F38C}" dt="2021-09-24T20:18:28.096" v="44"/>
          <ac:spMkLst>
            <pc:docMk/>
            <pc:sldMk cId="2047410309" sldId="116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2:58:00.092" v="56" actId="20577"/>
        <pc:sldMkLst>
          <pc:docMk/>
          <pc:sldMk cId="2880805246" sldId="1163"/>
        </pc:sldMkLst>
        <pc:spChg chg="mod">
          <ac:chgData name="Chunping Xu" userId="a5962ba47313b1f5" providerId="LiveId" clId="{072416F9-3C37-4101-AD1E-6F6BC857F38C}" dt="2021-09-24T22:58:00.092" v="56" actId="20577"/>
          <ac:spMkLst>
            <pc:docMk/>
            <pc:sldMk cId="2880805246" sldId="1163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2:58:23.405" v="62" actId="20577"/>
        <pc:sldMkLst>
          <pc:docMk/>
          <pc:sldMk cId="1977020261" sldId="1164"/>
        </pc:sldMkLst>
        <pc:spChg chg="mod">
          <ac:chgData name="Chunping Xu" userId="a5962ba47313b1f5" providerId="LiveId" clId="{072416F9-3C37-4101-AD1E-6F6BC857F38C}" dt="2021-09-24T22:58:23.405" v="62" actId="20577"/>
          <ac:spMkLst>
            <pc:docMk/>
            <pc:sldMk cId="1977020261" sldId="1164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3:01:57.906" v="85"/>
        <pc:sldMkLst>
          <pc:docMk/>
          <pc:sldMk cId="77808392" sldId="1165"/>
        </pc:sldMkLst>
        <pc:spChg chg="mod">
          <ac:chgData name="Chunping Xu" userId="a5962ba47313b1f5" providerId="LiveId" clId="{072416F9-3C37-4101-AD1E-6F6BC857F38C}" dt="2021-09-24T23:01:57.906" v="85"/>
          <ac:spMkLst>
            <pc:docMk/>
            <pc:sldMk cId="77808392" sldId="116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72416F9-3C37-4101-AD1E-6F6BC857F38C}" dt="2021-09-24T23:01:08.178" v="79"/>
        <pc:sldMkLst>
          <pc:docMk/>
          <pc:sldMk cId="1799520470" sldId="1166"/>
        </pc:sldMkLst>
        <pc:spChg chg="mod">
          <ac:chgData name="Chunping Xu" userId="a5962ba47313b1f5" providerId="LiveId" clId="{072416F9-3C37-4101-AD1E-6F6BC857F38C}" dt="2021-09-24T23:01:08.178" v="79"/>
          <ac:spMkLst>
            <pc:docMk/>
            <pc:sldMk cId="1799520470" sldId="1166"/>
            <ac:spMk id="160782" creationId="{BDFD54D5-728E-4DE0-B8CD-BB0D37C84E5C}"/>
          </ac:spMkLst>
        </pc:spChg>
      </pc:sldChg>
      <pc:sldChg chg="del">
        <pc:chgData name="Chunping Xu" userId="a5962ba47313b1f5" providerId="LiveId" clId="{072416F9-3C37-4101-AD1E-6F6BC857F38C}" dt="2021-09-24T23:02:30.656" v="89" actId="47"/>
        <pc:sldMkLst>
          <pc:docMk/>
          <pc:sldMk cId="4282569537" sldId="1167"/>
        </pc:sldMkLst>
      </pc:sldChg>
      <pc:sldChg chg="modSp add mod">
        <pc:chgData name="Chunping Xu" userId="a5962ba47313b1f5" providerId="LiveId" clId="{072416F9-3C37-4101-AD1E-6F6BC857F38C}" dt="2021-09-24T20:17:39.972" v="41" actId="207"/>
        <pc:sldMkLst>
          <pc:docMk/>
          <pc:sldMk cId="3568994899" sldId="1168"/>
        </pc:sldMkLst>
        <pc:spChg chg="mod">
          <ac:chgData name="Chunping Xu" userId="a5962ba47313b1f5" providerId="LiveId" clId="{072416F9-3C37-4101-AD1E-6F6BC857F38C}" dt="2021-09-24T20:17:39.972" v="41" actId="207"/>
          <ac:spMkLst>
            <pc:docMk/>
            <pc:sldMk cId="3568994899" sldId="116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72416F9-3C37-4101-AD1E-6F6BC857F38C}" dt="2021-09-24T20:16:11.864" v="37" actId="15"/>
        <pc:sldMkLst>
          <pc:docMk/>
          <pc:sldMk cId="3340489762" sldId="1169"/>
        </pc:sldMkLst>
        <pc:spChg chg="mod">
          <ac:chgData name="Chunping Xu" userId="a5962ba47313b1f5" providerId="LiveId" clId="{072416F9-3C37-4101-AD1E-6F6BC857F38C}" dt="2021-09-24T20:16:11.864" v="37" actId="15"/>
          <ac:spMkLst>
            <pc:docMk/>
            <pc:sldMk cId="3340489762" sldId="116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72416F9-3C37-4101-AD1E-6F6BC857F38C}" dt="2021-09-25T02:03:52.088" v="110" actId="207"/>
        <pc:sldMkLst>
          <pc:docMk/>
          <pc:sldMk cId="178779615" sldId="1170"/>
        </pc:sldMkLst>
        <pc:spChg chg="mod">
          <ac:chgData name="Chunping Xu" userId="a5962ba47313b1f5" providerId="LiveId" clId="{072416F9-3C37-4101-AD1E-6F6BC857F38C}" dt="2021-09-25T02:03:52.088" v="110" actId="207"/>
          <ac:spMkLst>
            <pc:docMk/>
            <pc:sldMk cId="178779615" sldId="117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72416F9-3C37-4101-AD1E-6F6BC857F38C}" dt="2021-09-25T02:03:45.690" v="109" actId="207"/>
        <pc:sldMkLst>
          <pc:docMk/>
          <pc:sldMk cId="4171732258" sldId="1171"/>
        </pc:sldMkLst>
        <pc:spChg chg="mod">
          <ac:chgData name="Chunping Xu" userId="a5962ba47313b1f5" providerId="LiveId" clId="{072416F9-3C37-4101-AD1E-6F6BC857F38C}" dt="2021-09-25T02:03:45.690" v="109" actId="207"/>
          <ac:spMkLst>
            <pc:docMk/>
            <pc:sldMk cId="4171732258" sldId="117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72416F9-3C37-4101-AD1E-6F6BC857F38C}" dt="2021-09-25T02:19:55.456" v="112" actId="207"/>
        <pc:sldMkLst>
          <pc:docMk/>
          <pc:sldMk cId="131298086" sldId="1172"/>
        </pc:sldMkLst>
        <pc:spChg chg="mod">
          <ac:chgData name="Chunping Xu" userId="a5962ba47313b1f5" providerId="LiveId" clId="{072416F9-3C37-4101-AD1E-6F6BC857F38C}" dt="2021-09-25T02:19:55.456" v="112" actId="207"/>
          <ac:spMkLst>
            <pc:docMk/>
            <pc:sldMk cId="131298086" sldId="117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72416F9-3C37-4101-AD1E-6F6BC857F38C}" dt="2021-09-25T04:18:09.091" v="471" actId="20577"/>
        <pc:sldMkLst>
          <pc:docMk/>
          <pc:sldMk cId="3282411446" sldId="1173"/>
        </pc:sldMkLst>
        <pc:spChg chg="mod">
          <ac:chgData name="Chunping Xu" userId="a5962ba47313b1f5" providerId="LiveId" clId="{072416F9-3C37-4101-AD1E-6F6BC857F38C}" dt="2021-09-25T04:18:09.091" v="471" actId="20577"/>
          <ac:spMkLst>
            <pc:docMk/>
            <pc:sldMk cId="3282411446" sldId="117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72416F9-3C37-4101-AD1E-6F6BC857F38C}" dt="2021-09-24T23:45:57.816" v="99" actId="207"/>
        <pc:sldMkLst>
          <pc:docMk/>
          <pc:sldMk cId="2046345766" sldId="1174"/>
        </pc:sldMkLst>
        <pc:spChg chg="mod">
          <ac:chgData name="Chunping Xu" userId="a5962ba47313b1f5" providerId="LiveId" clId="{072416F9-3C37-4101-AD1E-6F6BC857F38C}" dt="2021-09-24T23:45:57.816" v="99" actId="207"/>
          <ac:spMkLst>
            <pc:docMk/>
            <pc:sldMk cId="2046345766" sldId="117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72416F9-3C37-4101-AD1E-6F6BC857F38C}" dt="2021-09-25T02:44:21.590" v="468" actId="20577"/>
        <pc:sldMkLst>
          <pc:docMk/>
          <pc:sldMk cId="788863115" sldId="1175"/>
        </pc:sldMkLst>
        <pc:spChg chg="mod">
          <ac:chgData name="Chunping Xu" userId="a5962ba47313b1f5" providerId="LiveId" clId="{072416F9-3C37-4101-AD1E-6F6BC857F38C}" dt="2021-09-25T02:44:21.590" v="468" actId="20577"/>
          <ac:spMkLst>
            <pc:docMk/>
            <pc:sldMk cId="788863115" sldId="1175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C8348E85-82DC-415A-A5D9-E6F3C62F69A2}"/>
    <pc:docChg chg="undo redo custSel addSld delSld modSld sldOrd">
      <pc:chgData name="Chunping Xu" userId="a5962ba47313b1f5" providerId="LiveId" clId="{C8348E85-82DC-415A-A5D9-E6F3C62F69A2}" dt="2021-10-06T22:07:14.063" v="691"/>
      <pc:docMkLst>
        <pc:docMk/>
      </pc:docMkLst>
      <pc:sldChg chg="modSp mod">
        <pc:chgData name="Chunping Xu" userId="a5962ba47313b1f5" providerId="LiveId" clId="{C8348E85-82DC-415A-A5D9-E6F3C62F69A2}" dt="2021-10-04T23:01:45.659" v="1" actId="20577"/>
        <pc:sldMkLst>
          <pc:docMk/>
          <pc:sldMk cId="3941184548" sldId="969"/>
        </pc:sldMkLst>
        <pc:spChg chg="mod">
          <ac:chgData name="Chunping Xu" userId="a5962ba47313b1f5" providerId="LiveId" clId="{C8348E85-82DC-415A-A5D9-E6F3C62F69A2}" dt="2021-10-04T23:01:45.659" v="1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">
        <pc:chgData name="Chunping Xu" userId="a5962ba47313b1f5" providerId="LiveId" clId="{C8348E85-82DC-415A-A5D9-E6F3C62F69A2}" dt="2021-10-04T23:03:54.463" v="178" actId="207"/>
        <pc:sldMkLst>
          <pc:docMk/>
          <pc:sldMk cId="3697979398" sldId="1129"/>
        </pc:sldMkLst>
        <pc:spChg chg="mod">
          <ac:chgData name="Chunping Xu" userId="a5962ba47313b1f5" providerId="LiveId" clId="{C8348E85-82DC-415A-A5D9-E6F3C62F69A2}" dt="2021-10-04T23:03:54.463" v="178" actId="207"/>
          <ac:spMkLst>
            <pc:docMk/>
            <pc:sldMk cId="3697979398" sldId="112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C8348E85-82DC-415A-A5D9-E6F3C62F69A2}" dt="2021-10-04T23:08:13.257" v="197" actId="20577"/>
        <pc:sldMkLst>
          <pc:docMk/>
          <pc:sldMk cId="743969455" sldId="1137"/>
        </pc:sldMkLst>
        <pc:spChg chg="mod">
          <ac:chgData name="Chunping Xu" userId="a5962ba47313b1f5" providerId="LiveId" clId="{C8348E85-82DC-415A-A5D9-E6F3C62F69A2}" dt="2021-10-04T23:08:13.257" v="197" actId="20577"/>
          <ac:spMkLst>
            <pc:docMk/>
            <pc:sldMk cId="743969455" sldId="113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C8348E85-82DC-415A-A5D9-E6F3C62F69A2}" dt="2021-10-04T23:17:14.691" v="253" actId="20577"/>
        <pc:sldMkLst>
          <pc:docMk/>
          <pc:sldMk cId="713607389" sldId="1144"/>
        </pc:sldMkLst>
        <pc:spChg chg="mod">
          <ac:chgData name="Chunping Xu" userId="a5962ba47313b1f5" providerId="LiveId" clId="{C8348E85-82DC-415A-A5D9-E6F3C62F69A2}" dt="2021-10-04T23:17:14.691" v="253" actId="20577"/>
          <ac:spMkLst>
            <pc:docMk/>
            <pc:sldMk cId="713607389" sldId="1144"/>
            <ac:spMk id="160782" creationId="{BDFD54D5-728E-4DE0-B8CD-BB0D37C84E5C}"/>
          </ac:spMkLst>
        </pc:spChg>
      </pc:sldChg>
      <pc:sldChg chg="del">
        <pc:chgData name="Chunping Xu" userId="a5962ba47313b1f5" providerId="LiveId" clId="{C8348E85-82DC-415A-A5D9-E6F3C62F69A2}" dt="2021-10-06T19:00:07.563" v="282" actId="47"/>
        <pc:sldMkLst>
          <pc:docMk/>
          <pc:sldMk cId="795952367" sldId="1148"/>
        </pc:sldMkLst>
      </pc:sldChg>
      <pc:sldChg chg="modSp mod">
        <pc:chgData name="Chunping Xu" userId="a5962ba47313b1f5" providerId="LiveId" clId="{C8348E85-82DC-415A-A5D9-E6F3C62F69A2}" dt="2021-10-05T21:05:45.340" v="264" actId="20577"/>
        <pc:sldMkLst>
          <pc:docMk/>
          <pc:sldMk cId="220205321" sldId="1149"/>
        </pc:sldMkLst>
        <pc:spChg chg="mod">
          <ac:chgData name="Chunping Xu" userId="a5962ba47313b1f5" providerId="LiveId" clId="{C8348E85-82DC-415A-A5D9-E6F3C62F69A2}" dt="2021-10-05T21:05:45.340" v="264" actId="20577"/>
          <ac:spMkLst>
            <pc:docMk/>
            <pc:sldMk cId="220205321" sldId="1149"/>
            <ac:spMk id="160782" creationId="{BDFD54D5-728E-4DE0-B8CD-BB0D37C84E5C}"/>
          </ac:spMkLst>
        </pc:spChg>
      </pc:sldChg>
      <pc:sldChg chg="del">
        <pc:chgData name="Chunping Xu" userId="a5962ba47313b1f5" providerId="LiveId" clId="{C8348E85-82DC-415A-A5D9-E6F3C62F69A2}" dt="2021-10-06T21:06:59.207" v="341" actId="47"/>
        <pc:sldMkLst>
          <pc:docMk/>
          <pc:sldMk cId="3870933344" sldId="1150"/>
        </pc:sldMkLst>
      </pc:sldChg>
      <pc:sldChg chg="modSp mod">
        <pc:chgData name="Chunping Xu" userId="a5962ba47313b1f5" providerId="LiveId" clId="{C8348E85-82DC-415A-A5D9-E6F3C62F69A2}" dt="2021-10-04T23:13:46.405" v="200"/>
        <pc:sldMkLst>
          <pc:docMk/>
          <pc:sldMk cId="2047410309" sldId="1162"/>
        </pc:sldMkLst>
        <pc:spChg chg="mod">
          <ac:chgData name="Chunping Xu" userId="a5962ba47313b1f5" providerId="LiveId" clId="{C8348E85-82DC-415A-A5D9-E6F3C62F69A2}" dt="2021-10-04T23:13:46.405" v="200"/>
          <ac:spMkLst>
            <pc:docMk/>
            <pc:sldMk cId="2047410309" sldId="1162"/>
            <ac:spMk id="160782" creationId="{BDFD54D5-728E-4DE0-B8CD-BB0D37C84E5C}"/>
          </ac:spMkLst>
        </pc:spChg>
      </pc:sldChg>
      <pc:sldChg chg="del">
        <pc:chgData name="Chunping Xu" userId="a5962ba47313b1f5" providerId="LiveId" clId="{C8348E85-82DC-415A-A5D9-E6F3C62F69A2}" dt="2021-10-06T19:00:07.563" v="282" actId="47"/>
        <pc:sldMkLst>
          <pc:docMk/>
          <pc:sldMk cId="2880805246" sldId="1163"/>
        </pc:sldMkLst>
      </pc:sldChg>
      <pc:sldChg chg="del">
        <pc:chgData name="Chunping Xu" userId="a5962ba47313b1f5" providerId="LiveId" clId="{C8348E85-82DC-415A-A5D9-E6F3C62F69A2}" dt="2021-10-06T19:00:07.563" v="282" actId="47"/>
        <pc:sldMkLst>
          <pc:docMk/>
          <pc:sldMk cId="1977020261" sldId="1164"/>
        </pc:sldMkLst>
      </pc:sldChg>
      <pc:sldChg chg="del">
        <pc:chgData name="Chunping Xu" userId="a5962ba47313b1f5" providerId="LiveId" clId="{C8348E85-82DC-415A-A5D9-E6F3C62F69A2}" dt="2021-10-06T19:00:07.563" v="282" actId="47"/>
        <pc:sldMkLst>
          <pc:docMk/>
          <pc:sldMk cId="1799520470" sldId="1166"/>
        </pc:sldMkLst>
      </pc:sldChg>
      <pc:sldChg chg="modSp mod">
        <pc:chgData name="Chunping Xu" userId="a5962ba47313b1f5" providerId="LiveId" clId="{C8348E85-82DC-415A-A5D9-E6F3C62F69A2}" dt="2021-10-06T21:00:30.528" v="317" actId="207"/>
        <pc:sldMkLst>
          <pc:docMk/>
          <pc:sldMk cId="3568994899" sldId="1168"/>
        </pc:sldMkLst>
        <pc:spChg chg="mod">
          <ac:chgData name="Chunping Xu" userId="a5962ba47313b1f5" providerId="LiveId" clId="{C8348E85-82DC-415A-A5D9-E6F3C62F69A2}" dt="2021-10-06T21:00:30.528" v="317" actId="207"/>
          <ac:spMkLst>
            <pc:docMk/>
            <pc:sldMk cId="3568994899" sldId="1168"/>
            <ac:spMk id="160782" creationId="{BDFD54D5-728E-4DE0-B8CD-BB0D37C84E5C}"/>
          </ac:spMkLst>
        </pc:spChg>
      </pc:sldChg>
      <pc:sldChg chg="del">
        <pc:chgData name="Chunping Xu" userId="a5962ba47313b1f5" providerId="LiveId" clId="{C8348E85-82DC-415A-A5D9-E6F3C62F69A2}" dt="2021-10-04T23:04:10.090" v="179" actId="47"/>
        <pc:sldMkLst>
          <pc:docMk/>
          <pc:sldMk cId="3340489762" sldId="1169"/>
        </pc:sldMkLst>
      </pc:sldChg>
      <pc:sldChg chg="del">
        <pc:chgData name="Chunping Xu" userId="a5962ba47313b1f5" providerId="LiveId" clId="{C8348E85-82DC-415A-A5D9-E6F3C62F69A2}" dt="2021-10-06T19:00:07.563" v="282" actId="47"/>
        <pc:sldMkLst>
          <pc:docMk/>
          <pc:sldMk cId="4171732258" sldId="1171"/>
        </pc:sldMkLst>
      </pc:sldChg>
      <pc:sldChg chg="modSp mod">
        <pc:chgData name="Chunping Xu" userId="a5962ba47313b1f5" providerId="LiveId" clId="{C8348E85-82DC-415A-A5D9-E6F3C62F69A2}" dt="2021-10-06T21:02:27.334" v="325" actId="20577"/>
        <pc:sldMkLst>
          <pc:docMk/>
          <pc:sldMk cId="3282411446" sldId="1173"/>
        </pc:sldMkLst>
        <pc:spChg chg="mod">
          <ac:chgData name="Chunping Xu" userId="a5962ba47313b1f5" providerId="LiveId" clId="{C8348E85-82DC-415A-A5D9-E6F3C62F69A2}" dt="2021-10-06T21:02:27.334" v="325" actId="20577"/>
          <ac:spMkLst>
            <pc:docMk/>
            <pc:sldMk cId="3282411446" sldId="1173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C8348E85-82DC-415A-A5D9-E6F3C62F69A2}" dt="2021-10-06T21:25:47.568" v="678" actId="20577"/>
        <pc:sldMkLst>
          <pc:docMk/>
          <pc:sldMk cId="788863115" sldId="1175"/>
        </pc:sldMkLst>
        <pc:spChg chg="mod">
          <ac:chgData name="Chunping Xu" userId="a5962ba47313b1f5" providerId="LiveId" clId="{C8348E85-82DC-415A-A5D9-E6F3C62F69A2}" dt="2021-10-06T21:25:47.568" v="678" actId="20577"/>
          <ac:spMkLst>
            <pc:docMk/>
            <pc:sldMk cId="788863115" sldId="117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C8348E85-82DC-415A-A5D9-E6F3C62F69A2}" dt="2021-10-05T21:07:19.176" v="269" actId="20577"/>
        <pc:sldMkLst>
          <pc:docMk/>
          <pc:sldMk cId="2437968367" sldId="1176"/>
        </pc:sldMkLst>
        <pc:spChg chg="mod">
          <ac:chgData name="Chunping Xu" userId="a5962ba47313b1f5" providerId="LiveId" clId="{C8348E85-82DC-415A-A5D9-E6F3C62F69A2}" dt="2021-10-05T21:07:19.176" v="269" actId="20577"/>
          <ac:spMkLst>
            <pc:docMk/>
            <pc:sldMk cId="2437968367" sldId="1176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C8348E85-82DC-415A-A5D9-E6F3C62F69A2}" dt="2021-10-06T22:06:21.525" v="683" actId="20577"/>
        <pc:sldMkLst>
          <pc:docMk/>
          <pc:sldMk cId="2073895581" sldId="1177"/>
        </pc:sldMkLst>
        <pc:spChg chg="mod">
          <ac:chgData name="Chunping Xu" userId="a5962ba47313b1f5" providerId="LiveId" clId="{C8348E85-82DC-415A-A5D9-E6F3C62F69A2}" dt="2021-10-06T22:06:21.525" v="683" actId="20577"/>
          <ac:spMkLst>
            <pc:docMk/>
            <pc:sldMk cId="2073895581" sldId="1177"/>
            <ac:spMk id="160782" creationId="{BDFD54D5-728E-4DE0-B8CD-BB0D37C84E5C}"/>
          </ac:spMkLst>
        </pc:spChg>
      </pc:sldChg>
      <pc:sldChg chg="del">
        <pc:chgData name="Chunping Xu" userId="a5962ba47313b1f5" providerId="LiveId" clId="{C8348E85-82DC-415A-A5D9-E6F3C62F69A2}" dt="2021-10-06T18:59:10.049" v="281" actId="47"/>
        <pc:sldMkLst>
          <pc:docMk/>
          <pc:sldMk cId="968538335" sldId="1178"/>
        </pc:sldMkLst>
      </pc:sldChg>
      <pc:sldChg chg="del">
        <pc:chgData name="Chunping Xu" userId="a5962ba47313b1f5" providerId="LiveId" clId="{C8348E85-82DC-415A-A5D9-E6F3C62F69A2}" dt="2021-10-06T19:00:07.563" v="282" actId="47"/>
        <pc:sldMkLst>
          <pc:docMk/>
          <pc:sldMk cId="3991221373" sldId="1179"/>
        </pc:sldMkLst>
      </pc:sldChg>
      <pc:sldChg chg="del">
        <pc:chgData name="Chunping Xu" userId="a5962ba47313b1f5" providerId="LiveId" clId="{C8348E85-82DC-415A-A5D9-E6F3C62F69A2}" dt="2021-10-06T19:00:07.563" v="282" actId="47"/>
        <pc:sldMkLst>
          <pc:docMk/>
          <pc:sldMk cId="3434378088" sldId="1180"/>
        </pc:sldMkLst>
      </pc:sldChg>
      <pc:sldChg chg="del">
        <pc:chgData name="Chunping Xu" userId="a5962ba47313b1f5" providerId="LiveId" clId="{C8348E85-82DC-415A-A5D9-E6F3C62F69A2}" dt="2021-10-06T19:00:07.563" v="282" actId="47"/>
        <pc:sldMkLst>
          <pc:docMk/>
          <pc:sldMk cId="528868468" sldId="1181"/>
        </pc:sldMkLst>
      </pc:sldChg>
      <pc:sldChg chg="del">
        <pc:chgData name="Chunping Xu" userId="a5962ba47313b1f5" providerId="LiveId" clId="{C8348E85-82DC-415A-A5D9-E6F3C62F69A2}" dt="2021-10-06T19:00:07.563" v="282" actId="47"/>
        <pc:sldMkLst>
          <pc:docMk/>
          <pc:sldMk cId="1054289299" sldId="1182"/>
        </pc:sldMkLst>
      </pc:sldChg>
      <pc:sldChg chg="del">
        <pc:chgData name="Chunping Xu" userId="a5962ba47313b1f5" providerId="LiveId" clId="{C8348E85-82DC-415A-A5D9-E6F3C62F69A2}" dt="2021-10-06T19:00:07.563" v="282" actId="47"/>
        <pc:sldMkLst>
          <pc:docMk/>
          <pc:sldMk cId="3027833948" sldId="1183"/>
        </pc:sldMkLst>
      </pc:sldChg>
      <pc:sldChg chg="del">
        <pc:chgData name="Chunping Xu" userId="a5962ba47313b1f5" providerId="LiveId" clId="{C8348E85-82DC-415A-A5D9-E6F3C62F69A2}" dt="2021-10-06T21:00:54.501" v="320" actId="47"/>
        <pc:sldMkLst>
          <pc:docMk/>
          <pc:sldMk cId="4291633830" sldId="1184"/>
        </pc:sldMkLst>
      </pc:sldChg>
      <pc:sldChg chg="modSp add mod">
        <pc:chgData name="Chunping Xu" userId="a5962ba47313b1f5" providerId="LiveId" clId="{C8348E85-82DC-415A-A5D9-E6F3C62F69A2}" dt="2021-10-04T23:15:59.020" v="215" actId="20577"/>
        <pc:sldMkLst>
          <pc:docMk/>
          <pc:sldMk cId="3453616235" sldId="1185"/>
        </pc:sldMkLst>
        <pc:spChg chg="mod">
          <ac:chgData name="Chunping Xu" userId="a5962ba47313b1f5" providerId="LiveId" clId="{C8348E85-82DC-415A-A5D9-E6F3C62F69A2}" dt="2021-10-04T23:15:59.020" v="215" actId="20577"/>
          <ac:spMkLst>
            <pc:docMk/>
            <pc:sldMk cId="3453616235" sldId="1185"/>
            <ac:spMk id="160782" creationId="{BDFD54D5-728E-4DE0-B8CD-BB0D37C84E5C}"/>
          </ac:spMkLst>
        </pc:spChg>
      </pc:sldChg>
      <pc:sldChg chg="add">
        <pc:chgData name="Chunping Xu" userId="a5962ba47313b1f5" providerId="LiveId" clId="{C8348E85-82DC-415A-A5D9-E6F3C62F69A2}" dt="2021-10-05T21:06:33.890" v="265"/>
        <pc:sldMkLst>
          <pc:docMk/>
          <pc:sldMk cId="2644491535" sldId="1186"/>
        </pc:sldMkLst>
      </pc:sldChg>
      <pc:sldChg chg="modSp add del mod ord">
        <pc:chgData name="Chunping Xu" userId="a5962ba47313b1f5" providerId="LiveId" clId="{C8348E85-82DC-415A-A5D9-E6F3C62F69A2}" dt="2021-10-06T21:00:18.575" v="316" actId="47"/>
        <pc:sldMkLst>
          <pc:docMk/>
          <pc:sldMk cId="939709579" sldId="1187"/>
        </pc:sldMkLst>
        <pc:spChg chg="mod">
          <ac:chgData name="Chunping Xu" userId="a5962ba47313b1f5" providerId="LiveId" clId="{C8348E85-82DC-415A-A5D9-E6F3C62F69A2}" dt="2021-10-06T18:59:07.472" v="280" actId="207"/>
          <ac:spMkLst>
            <pc:docMk/>
            <pc:sldMk cId="939709579" sldId="1187"/>
            <ac:spMk id="160782" creationId="{BDFD54D5-728E-4DE0-B8CD-BB0D37C84E5C}"/>
          </ac:spMkLst>
        </pc:spChg>
      </pc:sldChg>
      <pc:sldChg chg="add del">
        <pc:chgData name="Chunping Xu" userId="a5962ba47313b1f5" providerId="LiveId" clId="{C8348E85-82DC-415A-A5D9-E6F3C62F69A2}" dt="2021-10-06T18:58:10.189" v="273"/>
        <pc:sldMkLst>
          <pc:docMk/>
          <pc:sldMk cId="872056829" sldId="1188"/>
        </pc:sldMkLst>
      </pc:sldChg>
      <pc:sldChg chg="modSp add del mod">
        <pc:chgData name="Chunping Xu" userId="a5962ba47313b1f5" providerId="LiveId" clId="{C8348E85-82DC-415A-A5D9-E6F3C62F69A2}" dt="2021-10-06T21:00:16.316" v="315" actId="47"/>
        <pc:sldMkLst>
          <pc:docMk/>
          <pc:sldMk cId="1698989313" sldId="1188"/>
        </pc:sldMkLst>
        <pc:spChg chg="mod">
          <ac:chgData name="Chunping Xu" userId="a5962ba47313b1f5" providerId="LiveId" clId="{C8348E85-82DC-415A-A5D9-E6F3C62F69A2}" dt="2021-10-06T18:59:01.714" v="279" actId="207"/>
          <ac:spMkLst>
            <pc:docMk/>
            <pc:sldMk cId="1698989313" sldId="118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C8348E85-82DC-415A-A5D9-E6F3C62F69A2}" dt="2021-10-06T19:00:26.147" v="287" actId="20577"/>
        <pc:sldMkLst>
          <pc:docMk/>
          <pc:sldMk cId="2849138405" sldId="1189"/>
        </pc:sldMkLst>
        <pc:spChg chg="mod">
          <ac:chgData name="Chunping Xu" userId="a5962ba47313b1f5" providerId="LiveId" clId="{C8348E85-82DC-415A-A5D9-E6F3C62F69A2}" dt="2021-10-06T19:00:26.147" v="287" actId="20577"/>
          <ac:spMkLst>
            <pc:docMk/>
            <pc:sldMk cId="2849138405" sldId="118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C8348E85-82DC-415A-A5D9-E6F3C62F69A2}" dt="2021-10-06T21:04:13.404" v="333" actId="20577"/>
        <pc:sldMkLst>
          <pc:docMk/>
          <pc:sldMk cId="2045060874" sldId="1190"/>
        </pc:sldMkLst>
        <pc:spChg chg="mod">
          <ac:chgData name="Chunping Xu" userId="a5962ba47313b1f5" providerId="LiveId" clId="{C8348E85-82DC-415A-A5D9-E6F3C62F69A2}" dt="2021-10-06T21:04:13.404" v="333" actId="20577"/>
          <ac:spMkLst>
            <pc:docMk/>
            <pc:sldMk cId="2045060874" sldId="119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C8348E85-82DC-415A-A5D9-E6F3C62F69A2}" dt="2021-10-06T21:00:39.570" v="318" actId="207"/>
        <pc:sldMkLst>
          <pc:docMk/>
          <pc:sldMk cId="748491791" sldId="1191"/>
        </pc:sldMkLst>
        <pc:spChg chg="mod">
          <ac:chgData name="Chunping Xu" userId="a5962ba47313b1f5" providerId="LiveId" clId="{C8348E85-82DC-415A-A5D9-E6F3C62F69A2}" dt="2021-10-06T21:00:39.570" v="318" actId="207"/>
          <ac:spMkLst>
            <pc:docMk/>
            <pc:sldMk cId="748491791" sldId="119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C8348E85-82DC-415A-A5D9-E6F3C62F69A2}" dt="2021-10-06T21:00:46.134" v="319" actId="207"/>
        <pc:sldMkLst>
          <pc:docMk/>
          <pc:sldMk cId="2876950451" sldId="1192"/>
        </pc:sldMkLst>
        <pc:spChg chg="mod">
          <ac:chgData name="Chunping Xu" userId="a5962ba47313b1f5" providerId="LiveId" clId="{C8348E85-82DC-415A-A5D9-E6F3C62F69A2}" dt="2021-10-06T21:00:46.134" v="319" actId="207"/>
          <ac:spMkLst>
            <pc:docMk/>
            <pc:sldMk cId="2876950451" sldId="119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C8348E85-82DC-415A-A5D9-E6F3C62F69A2}" dt="2021-10-06T21:06:14.663" v="340" actId="20577"/>
        <pc:sldMkLst>
          <pc:docMk/>
          <pc:sldMk cId="184719160" sldId="1193"/>
        </pc:sldMkLst>
        <pc:spChg chg="mod">
          <ac:chgData name="Chunping Xu" userId="a5962ba47313b1f5" providerId="LiveId" clId="{C8348E85-82DC-415A-A5D9-E6F3C62F69A2}" dt="2021-10-06T21:06:14.663" v="340" actId="20577"/>
          <ac:spMkLst>
            <pc:docMk/>
            <pc:sldMk cId="184719160" sldId="1193"/>
            <ac:spMk id="160782" creationId="{BDFD54D5-728E-4DE0-B8CD-BB0D37C84E5C}"/>
          </ac:spMkLst>
        </pc:spChg>
      </pc:sldChg>
      <pc:sldChg chg="add">
        <pc:chgData name="Chunping Xu" userId="a5962ba47313b1f5" providerId="LiveId" clId="{C8348E85-82DC-415A-A5D9-E6F3C62F69A2}" dt="2021-10-06T21:01:54.159" v="322"/>
        <pc:sldMkLst>
          <pc:docMk/>
          <pc:sldMk cId="3266880516" sldId="1194"/>
        </pc:sldMkLst>
      </pc:sldChg>
      <pc:sldChg chg="modSp add mod">
        <pc:chgData name="Chunping Xu" userId="a5962ba47313b1f5" providerId="LiveId" clId="{C8348E85-82DC-415A-A5D9-E6F3C62F69A2}" dt="2021-10-06T21:02:31.797" v="326" actId="20577"/>
        <pc:sldMkLst>
          <pc:docMk/>
          <pc:sldMk cId="1770886620" sldId="1195"/>
        </pc:sldMkLst>
        <pc:spChg chg="mod">
          <ac:chgData name="Chunping Xu" userId="a5962ba47313b1f5" providerId="LiveId" clId="{C8348E85-82DC-415A-A5D9-E6F3C62F69A2}" dt="2021-10-06T21:02:31.797" v="326" actId="20577"/>
          <ac:spMkLst>
            <pc:docMk/>
            <pc:sldMk cId="1770886620" sldId="119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C8348E85-82DC-415A-A5D9-E6F3C62F69A2}" dt="2021-10-06T21:11:20.611" v="349"/>
        <pc:sldMkLst>
          <pc:docMk/>
          <pc:sldMk cId="743638116" sldId="1196"/>
        </pc:sldMkLst>
        <pc:spChg chg="mod">
          <ac:chgData name="Chunping Xu" userId="a5962ba47313b1f5" providerId="LiveId" clId="{C8348E85-82DC-415A-A5D9-E6F3C62F69A2}" dt="2021-10-06T21:11:20.611" v="349"/>
          <ac:spMkLst>
            <pc:docMk/>
            <pc:sldMk cId="743638116" sldId="119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C8348E85-82DC-415A-A5D9-E6F3C62F69A2}" dt="2021-10-06T21:12:13.603" v="355"/>
        <pc:sldMkLst>
          <pc:docMk/>
          <pc:sldMk cId="2506599462" sldId="1197"/>
        </pc:sldMkLst>
        <pc:spChg chg="mod">
          <ac:chgData name="Chunping Xu" userId="a5962ba47313b1f5" providerId="LiveId" clId="{C8348E85-82DC-415A-A5D9-E6F3C62F69A2}" dt="2021-10-06T21:12:13.603" v="355"/>
          <ac:spMkLst>
            <pc:docMk/>
            <pc:sldMk cId="2506599462" sldId="1197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C8348E85-82DC-415A-A5D9-E6F3C62F69A2}" dt="2021-10-06T22:07:14.063" v="691"/>
        <pc:sldMkLst>
          <pc:docMk/>
          <pc:sldMk cId="1669553130" sldId="1198"/>
        </pc:sldMkLst>
        <pc:spChg chg="mod">
          <ac:chgData name="Chunping Xu" userId="a5962ba47313b1f5" providerId="LiveId" clId="{C8348E85-82DC-415A-A5D9-E6F3C62F69A2}" dt="2021-10-06T22:07:08.876" v="690"/>
          <ac:spMkLst>
            <pc:docMk/>
            <pc:sldMk cId="1669553130" sldId="1198"/>
            <ac:spMk id="160782" creationId="{BDFD54D5-728E-4DE0-B8CD-BB0D37C84E5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传 道 书</a:t>
            </a:r>
            <a:endParaRPr lang="en-US" altLang="zh-CN" sz="6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2021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10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17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1:1-1:11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引言：传道书作者对传道者虚空感悟的概括。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1:12-6:12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传道者对日光之下人生虚空的感悟。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1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-------------------------------------------------------------------------------------------------------------------------------------------------------------------------------------------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7:1-12:7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传道者寻求对人生虚空的突破。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7:1-7:29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智慧人之思想永生。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8:1-8:17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智慧人之遵守王命。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9:1-9:16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智慧人之接受有限。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9:17-10:20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智慧人之趋智避愚。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11:1-12:7 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智慧人之预备永生。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12:8-12:14 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结语：传道书作者对传道者寻求突破的总结。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979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11:1-12:7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智慧人之预备永生。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11:1-11:6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智慧人之生命投资。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11:7-11:10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智慧人之预备见主。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12:1-12:7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智慧人之珍惜光阴。</a:t>
            </a:r>
          </a:p>
        </p:txBody>
      </p:sp>
    </p:spTree>
    <p:extLst>
      <p:ext uri="{BB962C8B-B14F-4D97-AF65-F5344CB8AC3E}">
        <p14:creationId xmlns:p14="http://schemas.microsoft.com/office/powerpoint/2010/main" val="3568994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当将你的粮食撒在水面，因为日久必能得着。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你要分给七人，或分给八人，因为你不知道将来有甚么灾祸临到地上。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云若满了雨，就必倾倒在地上。树若向南倒，或向北倒，树倒在何处，就存在何处。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看风的，必不撒种；望云的，必不收割。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风从何道来，骨头在怀孕妇人的胎中如何长成，你尚且不得知道；这样，行万事之上帝的作为，你更不得知道。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早晨要撒你的种，晚上也不要歇你的手，因为你不知道哪一样发旺；或是早撒的，或是晚撒的，或是两样都好。</a:t>
            </a:r>
          </a:p>
        </p:txBody>
      </p:sp>
    </p:spTree>
    <p:extLst>
      <p:ext uri="{BB962C8B-B14F-4D97-AF65-F5344CB8AC3E}">
        <p14:creationId xmlns:p14="http://schemas.microsoft.com/office/powerpoint/2010/main" val="743969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当将你的粮食撒在水面，因为日久必能得着。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把你的钱投在对外贸易上，总会有赢利的一天。（当代中文译本）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你要分给七人，或分给八人，因为你不知道将来有甚么灾祸临到地上。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要在好些不同的地方投资，因为你不知道在这世上会遭遇什么恶运。（当代中文译本）</a:t>
            </a:r>
          </a:p>
        </p:txBody>
      </p:sp>
    </p:spTree>
    <p:extLst>
      <p:ext uri="{BB962C8B-B14F-4D97-AF65-F5344CB8AC3E}">
        <p14:creationId xmlns:p14="http://schemas.microsoft.com/office/powerpoint/2010/main" val="220205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当将你的粮食撒在水面，因为日久必能得着。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你要分给七人，或分给八人，因为你不知道将来有甚么灾祸临到地上。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云若满了雨，就必倾倒在地上。树若向南倒，或向北倒，树倒在何处，就存在何处。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看风的，必不撒种；望云的，必不收割。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风从何道来，骨头在怀孕妇人的胎中如何长成，你尚且不得知道；这样，行万事之上帝的作为，你更不得知道。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早晨要撒你的种，晚上也不要歇你的手，因为你不知道哪一样发旺；或是早撒的，或是晚撒的，或是两样都好。</a:t>
            </a:r>
          </a:p>
        </p:txBody>
      </p:sp>
    </p:spTree>
    <p:extLst>
      <p:ext uri="{BB962C8B-B14F-4D97-AF65-F5344CB8AC3E}">
        <p14:creationId xmlns:p14="http://schemas.microsoft.com/office/powerpoint/2010/main" val="2644491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哥林多前书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15:50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弟兄们，我告诉你们说，血肉之体不能承受上帝的国，必朽坏的不能承受不朽坏的。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15:51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我如今把一件奥秘的事告诉你们：我们不是都要睡觉，乃是都要改变，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15:52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就在一霎时，眨眼之间，号筒末次吹响的时候。因号筒要响，死人要复活成为不朽坏的，我们也要改变。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15:58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所以，我亲爱的弟兄们，你们务要坚固，不可摇动，常常竭力多做主工；因为知道，你们的劳苦在主里面不是徒然的。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968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11:1-12:7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智慧人之预备永生。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11:1-11:6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智慧人之生命投资。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11:7-11:10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智慧人之预备见主。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12:1-12:7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智慧人之珍惜光阴。</a:t>
            </a:r>
          </a:p>
        </p:txBody>
      </p:sp>
    </p:spTree>
    <p:extLst>
      <p:ext uri="{BB962C8B-B14F-4D97-AF65-F5344CB8AC3E}">
        <p14:creationId xmlns:p14="http://schemas.microsoft.com/office/powerpoint/2010/main" val="748491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光本是佳美的，眼见日光也是可悦的。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人活多年，就当快乐多年；然而也当想到黑暗的日子。因为这日子必多，所要来的都是虚空。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少年人哪，你在幼年时当快乐。在幼年的日子，使你的心欢畅，行你心所愿行的，看你眼所爱看的；却要知道，为这一切的事，上帝必审问你。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所以，你当从心中除掉愁烦，从肉体克去邪恶；因为一生的开端和幼年之时，都是虚空的。</a:t>
            </a:r>
          </a:p>
        </p:txBody>
      </p:sp>
    </p:spTree>
    <p:extLst>
      <p:ext uri="{BB962C8B-B14F-4D97-AF65-F5344CB8AC3E}">
        <p14:creationId xmlns:p14="http://schemas.microsoft.com/office/powerpoint/2010/main" val="2047410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希伯来书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按着定命，人人都有一死，死后且有审判。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像这样，基督既然一次被献，担当了多人的罪，将来要向那等候他的人第二次显现，并与罪无关，乃是为拯救他们。</a:t>
            </a:r>
          </a:p>
        </p:txBody>
      </p:sp>
    </p:spTree>
    <p:extLst>
      <p:ext uri="{BB962C8B-B14F-4D97-AF65-F5344CB8AC3E}">
        <p14:creationId xmlns:p14="http://schemas.microsoft.com/office/powerpoint/2010/main" val="2045060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11:1-12:7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智慧人之预备永生。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11:1-11:6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智慧人之生命投资。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11:7-11:10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智慧人之预备见主。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12:1-12:7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智慧人之珍惜光阴。</a:t>
            </a:r>
          </a:p>
        </p:txBody>
      </p:sp>
    </p:spTree>
    <p:extLst>
      <p:ext uri="{BB962C8B-B14F-4D97-AF65-F5344CB8AC3E}">
        <p14:creationId xmlns:p14="http://schemas.microsoft.com/office/powerpoint/2010/main" val="2876950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你趁着年幼、衰败的日子尚未来到，就是你所说，我毫无喜乐的那些年日未曾临近之先，当记念造你的主。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895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509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不要等到日头、光明、月亮、星宿变为黑暗，雨后云彩反回，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看守房屋的发颤，有力的屈身，推磨的稀少就止息，从窗户往外看的都昏暗；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街门关闭，推磨的响声微小，雀鸟一叫，人就起来，唱歌的女子也都衰微。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人怕高处，路上有惊慌，杏树开花，蚱蜢成为重担，人所愿的也都废掉；因为人归他永远的家，吊丧的在街上往来。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银链折断，金罐破裂，瓶子在泉旁损坏，水轮在井口破烂，</a:t>
            </a:r>
          </a:p>
          <a:p>
            <a:pPr marL="630237" lvl="2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616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尘土仍归于地，灵仍归于赐灵的上帝。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因为世人遭遇的，兽也遭遇，所遭遇的都是一样：这个怎样死，那个也怎样死，气息都是一样。人不能强于兽，都是虚空。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都归一处，都是出于尘土，也都归于尘土。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谁知道人的灵是往上升，兽的魂是下入地呢？</a:t>
            </a:r>
          </a:p>
        </p:txBody>
      </p:sp>
    </p:spTree>
    <p:extLst>
      <p:ext uri="{BB962C8B-B14F-4D97-AF65-F5344CB8AC3E}">
        <p14:creationId xmlns:p14="http://schemas.microsoft.com/office/powerpoint/2010/main" val="166955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诗篇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90:10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我们一生的年日是七十岁，若是强壮可到八十岁；但其中所矜夸的不过是劳苦愁烦，转眼成空，我们便如飞而去。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90:11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谁晓得你怒气的权势？谁按着你该受的敬畏晓得你的忿怒呢？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90:12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求你指教我们怎样数算自己的日子，好叫我们得着智慧的心。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90:13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耶和华啊，我们要等到几时呢？求你转回，为你的仆人后悔。</a:t>
            </a:r>
          </a:p>
        </p:txBody>
      </p:sp>
    </p:spTree>
    <p:extLst>
      <p:ext uri="{BB962C8B-B14F-4D97-AF65-F5344CB8AC3E}">
        <p14:creationId xmlns:p14="http://schemas.microsoft.com/office/powerpoint/2010/main" val="184719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哥林多后书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所以，我们不丧胆。外体虽然毁坏，内心却一天新似一天。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我们这至暂至轻的苦楚，要为我们成就极重无比、永远的荣耀。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原来我们不是顾念所见的，乃是顾念所不见的；因为所见的是暂时的，所不见的是永远的。</a:t>
            </a:r>
          </a:p>
        </p:txBody>
      </p:sp>
    </p:spTree>
    <p:extLst>
      <p:ext uri="{BB962C8B-B14F-4D97-AF65-F5344CB8AC3E}">
        <p14:creationId xmlns:p14="http://schemas.microsoft.com/office/powerpoint/2010/main" val="743638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77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1:1-1:11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引言：传道书作者对传道者虚空感悟的概括。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1:12-6:12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传道者对日光之下人生虚空的感悟。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1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-------------------------------------------------------------------------------------------------------------------------------------------------------------------------------------------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7:1-12:7 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传道者寻求对人生虚空的突破。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12:8-12:14 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结语：传道书作者对传道者寻求突破的总结。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138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传道者说：「虚空的虚空，凡事都是虚空。」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再者，传道者因有智慧，仍将知识教训众人；又默想，又考查，又陈说许多箴言。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传道者专心寻求可喜悦的言语，是凭正直写的诚实话。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智慧人的言语好像刺棍；会中之师的言语又像钉稳的钉子，都是一个牧者所赐的。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411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我儿，还有一层，你当受劝戒：着书多，没有穷尽；读书多，身体疲倦。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这些事都已听见了，总意就是：敬畏上帝，谨守他的诫命，这是人所当尽的本分（或译：这是众人的本分）。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因为人所做的事，连一切隐藏的事，无论是善是恶，上帝都必审问。</a:t>
            </a:r>
          </a:p>
        </p:txBody>
      </p:sp>
    </p:spTree>
    <p:extLst>
      <p:ext uri="{BB962C8B-B14F-4D97-AF65-F5344CB8AC3E}">
        <p14:creationId xmlns:p14="http://schemas.microsoft.com/office/powerpoint/2010/main" val="17708866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提摩太后书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我现在被浇奠，我离世的时候到了。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那美好的仗我已经打过了，当跑的路我已经跑尽了，所信的道我已经守住了。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从此以后，有公义的冠冕为我存留，就是按着公义审判的主到了那日要赐给我的；不但赐给我，也赐给凡爱慕他显现的人。</a:t>
            </a:r>
          </a:p>
        </p:txBody>
      </p:sp>
    </p:spTree>
    <p:extLst>
      <p:ext uri="{BB962C8B-B14F-4D97-AF65-F5344CB8AC3E}">
        <p14:creationId xmlns:p14="http://schemas.microsoft.com/office/powerpoint/2010/main" val="3266880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提摩太后书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但你所学习的，所确信的，要存在心里；因为你知道是跟谁学的，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并且知道你是从小明白圣经，这圣经能使你因信基督耶稣，有得救的智慧。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圣经都是上帝所默示的（或译：凡上帝所默示的圣经），于教训、督责、使人归正、教导人学义都是有益的，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叫属上帝的人得以完全，预备行各样的善事。</a:t>
            </a:r>
          </a:p>
        </p:txBody>
      </p:sp>
    </p:spTree>
    <p:extLst>
      <p:ext uri="{BB962C8B-B14F-4D97-AF65-F5344CB8AC3E}">
        <p14:creationId xmlns:p14="http://schemas.microsoft.com/office/powerpoint/2010/main" val="25065994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52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、论到对永生的投资，我认为自己的现状如何？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、论到对上帝的敬畏，在哪些方面我可以有改善的空间？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、读完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传道书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，对我影响最深刻的一点教训是什么？</a:t>
            </a:r>
          </a:p>
        </p:txBody>
      </p:sp>
    </p:spTree>
    <p:extLst>
      <p:ext uri="{BB962C8B-B14F-4D97-AF65-F5344CB8AC3E}">
        <p14:creationId xmlns:p14="http://schemas.microsoft.com/office/powerpoint/2010/main" val="7888631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下周五预读：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彼得后书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15304</TotalTime>
  <Words>2219</Words>
  <Application>Microsoft Office PowerPoint</Application>
  <PresentationFormat>Widescreen</PresentationFormat>
  <Paragraphs>105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1</cp:revision>
  <dcterms:created xsi:type="dcterms:W3CDTF">2020-11-05T21:27:14Z</dcterms:created>
  <dcterms:modified xsi:type="dcterms:W3CDTF">2021-10-06T22:07:36Z</dcterms:modified>
</cp:coreProperties>
</file>